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sldIdLst>
    <p:sldId id="265" r:id="rId5"/>
    <p:sldId id="364" r:id="rId6"/>
    <p:sldId id="428" r:id="rId7"/>
    <p:sldId id="431" r:id="rId8"/>
    <p:sldId id="490" r:id="rId9"/>
    <p:sldId id="491" r:id="rId10"/>
    <p:sldId id="492" r:id="rId11"/>
    <p:sldId id="493" r:id="rId12"/>
    <p:sldId id="494" r:id="rId13"/>
    <p:sldId id="495" r:id="rId14"/>
    <p:sldId id="497" r:id="rId15"/>
    <p:sldId id="496" r:id="rId16"/>
    <p:sldId id="482" r:id="rId17"/>
    <p:sldId id="498" r:id="rId18"/>
    <p:sldId id="434" r:id="rId19"/>
    <p:sldId id="437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446" r:id="rId31"/>
    <p:sldId id="447" r:id="rId32"/>
    <p:sldId id="448" r:id="rId33"/>
    <p:sldId id="449" r:id="rId34"/>
    <p:sldId id="450" r:id="rId35"/>
    <p:sldId id="451" r:id="rId36"/>
    <p:sldId id="454" r:id="rId37"/>
    <p:sldId id="456" r:id="rId38"/>
    <p:sldId id="458" r:id="rId39"/>
    <p:sldId id="462" r:id="rId40"/>
    <p:sldId id="470" r:id="rId41"/>
    <p:sldId id="471" r:id="rId42"/>
    <p:sldId id="472" r:id="rId43"/>
    <p:sldId id="473" r:id="rId44"/>
    <p:sldId id="474" r:id="rId45"/>
    <p:sldId id="464" r:id="rId46"/>
    <p:sldId id="469" r:id="rId47"/>
    <p:sldId id="465" r:id="rId48"/>
    <p:sldId id="466" r:id="rId49"/>
    <p:sldId id="467" r:id="rId50"/>
    <p:sldId id="468" r:id="rId51"/>
    <p:sldId id="509" r:id="rId52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5DC"/>
    <a:srgbClr val="0D0D0F"/>
    <a:srgbClr val="7DA0EF"/>
    <a:srgbClr val="74BA43"/>
    <a:srgbClr val="F0F1F5"/>
    <a:srgbClr val="4764A8"/>
    <a:srgbClr val="FFFFFF"/>
    <a:srgbClr val="173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2D094-E847-AC59-FA52-83296429E94B}" v="45" dt="2026-01-16T01:44:44.938"/>
    <p1510:client id="{8B65ED38-5EED-4F86-B1F0-E162CAFD0774}" v="1353" dt="2026-01-16T02:52:29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gton Vital" userId="812b19d0-4ae9-4dab-834a-8410187bd73b" providerId="ADAL" clId="{3C196417-411B-40C4-BCD9-D8D323AEE2C4}"/>
    <pc:docChg chg="undo custSel addSld delSld modSld sldOrd">
      <pc:chgData name="Wington Vital" userId="812b19d0-4ae9-4dab-834a-8410187bd73b" providerId="ADAL" clId="{3C196417-411B-40C4-BCD9-D8D323AEE2C4}" dt="2026-01-16T02:52:29.954" v="1366"/>
      <pc:docMkLst>
        <pc:docMk/>
      </pc:docMkLst>
      <pc:sldChg chg="modSp mod">
        <pc:chgData name="Wington Vital" userId="812b19d0-4ae9-4dab-834a-8410187bd73b" providerId="ADAL" clId="{3C196417-411B-40C4-BCD9-D8D323AEE2C4}" dt="2026-01-13T18:40:37.931" v="5" actId="20577"/>
        <pc:sldMkLst>
          <pc:docMk/>
          <pc:sldMk cId="2846138534" sldId="364"/>
        </pc:sldMkLst>
        <pc:spChg chg="mod">
          <ac:chgData name="Wington Vital" userId="812b19d0-4ae9-4dab-834a-8410187bd73b" providerId="ADAL" clId="{3C196417-411B-40C4-BCD9-D8D323AEE2C4}" dt="2026-01-13T18:37:42.590" v="3" actId="14100"/>
          <ac:spMkLst>
            <pc:docMk/>
            <pc:sldMk cId="2846138534" sldId="364"/>
            <ac:spMk id="4" creationId="{9850A34E-8E37-CE62-94B6-EFBDE35858CC}"/>
          </ac:spMkLst>
        </pc:spChg>
        <pc:graphicFrameChg chg="mod modGraphic">
          <ac:chgData name="Wington Vital" userId="812b19d0-4ae9-4dab-834a-8410187bd73b" providerId="ADAL" clId="{3C196417-411B-40C4-BCD9-D8D323AEE2C4}" dt="2026-01-13T18:40:37.931" v="5" actId="20577"/>
          <ac:graphicFrameMkLst>
            <pc:docMk/>
            <pc:sldMk cId="2846138534" sldId="364"/>
            <ac:graphicFrameMk id="8" creationId="{DD28033D-AD1D-54E1-910A-5A6F0E0BDE41}"/>
          </ac:graphicFrameMkLst>
        </pc:graphicFrameChg>
      </pc:sldChg>
      <pc:sldChg chg="modSp mod">
        <pc:chgData name="Wington Vital" userId="812b19d0-4ae9-4dab-834a-8410187bd73b" providerId="ADAL" clId="{3C196417-411B-40C4-BCD9-D8D323AEE2C4}" dt="2026-01-16T01:45:52.110" v="12" actId="1076"/>
        <pc:sldMkLst>
          <pc:docMk/>
          <pc:sldMk cId="2707030334" sldId="428"/>
        </pc:sldMkLst>
        <pc:spChg chg="mod">
          <ac:chgData name="Wington Vital" userId="812b19d0-4ae9-4dab-834a-8410187bd73b" providerId="ADAL" clId="{3C196417-411B-40C4-BCD9-D8D323AEE2C4}" dt="2026-01-16T01:45:52.110" v="12" actId="1076"/>
          <ac:spMkLst>
            <pc:docMk/>
            <pc:sldMk cId="2707030334" sldId="428"/>
            <ac:spMk id="4" creationId="{C5253F41-B55F-0726-3DC9-2AEA0DD30ADF}"/>
          </ac:spMkLst>
        </pc:spChg>
        <pc:spChg chg="mod">
          <ac:chgData name="Wington Vital" userId="812b19d0-4ae9-4dab-834a-8410187bd73b" providerId="ADAL" clId="{3C196417-411B-40C4-BCD9-D8D323AEE2C4}" dt="2026-01-16T01:45:48.691" v="11" actId="1076"/>
          <ac:spMkLst>
            <pc:docMk/>
            <pc:sldMk cId="2707030334" sldId="428"/>
            <ac:spMk id="10" creationId="{6A75C79C-F40F-C6F8-1E5C-F08DDB87345E}"/>
          </ac:spMkLst>
        </pc:spChg>
      </pc:sldChg>
      <pc:sldChg chg="modSp mod">
        <pc:chgData name="Wington Vital" userId="812b19d0-4ae9-4dab-834a-8410187bd73b" providerId="ADAL" clId="{3C196417-411B-40C4-BCD9-D8D323AEE2C4}" dt="2026-01-16T01:47:54.168" v="23" actId="20577"/>
        <pc:sldMkLst>
          <pc:docMk/>
          <pc:sldMk cId="4276490219" sldId="431"/>
        </pc:sldMkLst>
        <pc:spChg chg="mod">
          <ac:chgData name="Wington Vital" userId="812b19d0-4ae9-4dab-834a-8410187bd73b" providerId="ADAL" clId="{3C196417-411B-40C4-BCD9-D8D323AEE2C4}" dt="2026-01-16T01:47:54.168" v="23" actId="20577"/>
          <ac:spMkLst>
            <pc:docMk/>
            <pc:sldMk cId="4276490219" sldId="431"/>
            <ac:spMk id="4" creationId="{073AF9E7-ACE7-1B6B-AAA2-E20D34557204}"/>
          </ac:spMkLst>
        </pc:spChg>
        <pc:spChg chg="mod">
          <ac:chgData name="Wington Vital" userId="812b19d0-4ae9-4dab-834a-8410187bd73b" providerId="ADAL" clId="{3C196417-411B-40C4-BCD9-D8D323AEE2C4}" dt="2026-01-16T01:45:58.593" v="13" actId="1076"/>
          <ac:spMkLst>
            <pc:docMk/>
            <pc:sldMk cId="4276490219" sldId="431"/>
            <ac:spMk id="10" creationId="{002327C9-0CFD-D3A6-BCC0-BDE57CC5BB76}"/>
          </ac:spMkLst>
        </pc:spChg>
      </pc:sldChg>
      <pc:sldChg chg="modSp mod">
        <pc:chgData name="Wington Vital" userId="812b19d0-4ae9-4dab-834a-8410187bd73b" providerId="ADAL" clId="{3C196417-411B-40C4-BCD9-D8D323AEE2C4}" dt="2026-01-16T02:17:35.750" v="468" actId="6549"/>
        <pc:sldMkLst>
          <pc:docMk/>
          <pc:sldMk cId="3682166806" sldId="434"/>
        </pc:sldMkLst>
        <pc:spChg chg="mod">
          <ac:chgData name="Wington Vital" userId="812b19d0-4ae9-4dab-834a-8410187bd73b" providerId="ADAL" clId="{3C196417-411B-40C4-BCD9-D8D323AEE2C4}" dt="2026-01-16T02:17:35.750" v="468" actId="6549"/>
          <ac:spMkLst>
            <pc:docMk/>
            <pc:sldMk cId="3682166806" sldId="434"/>
            <ac:spMk id="3" creationId="{3AA3B4B3-F0B0-99F4-EDBB-E27189F40370}"/>
          </ac:spMkLst>
        </pc:spChg>
      </pc:sldChg>
      <pc:sldChg chg="modSp mod">
        <pc:chgData name="Wington Vital" userId="812b19d0-4ae9-4dab-834a-8410187bd73b" providerId="ADAL" clId="{3C196417-411B-40C4-BCD9-D8D323AEE2C4}" dt="2026-01-16T02:19:34.117" v="522" actId="1076"/>
        <pc:sldMkLst>
          <pc:docMk/>
          <pc:sldMk cId="2669434118" sldId="437"/>
        </pc:sldMkLst>
        <pc:spChg chg="mod">
          <ac:chgData name="Wington Vital" userId="812b19d0-4ae9-4dab-834a-8410187bd73b" providerId="ADAL" clId="{3C196417-411B-40C4-BCD9-D8D323AEE2C4}" dt="2026-01-16T02:19:34.117" v="522" actId="1076"/>
          <ac:spMkLst>
            <pc:docMk/>
            <pc:sldMk cId="2669434118" sldId="437"/>
            <ac:spMk id="4" creationId="{06A62EAF-373F-29D9-57C3-8D1B9D3A9819}"/>
          </ac:spMkLst>
        </pc:spChg>
        <pc:spChg chg="mod">
          <ac:chgData name="Wington Vital" userId="812b19d0-4ae9-4dab-834a-8410187bd73b" providerId="ADAL" clId="{3C196417-411B-40C4-BCD9-D8D323AEE2C4}" dt="2026-01-16T02:17:55.529" v="508" actId="20577"/>
          <ac:spMkLst>
            <pc:docMk/>
            <pc:sldMk cId="2669434118" sldId="437"/>
            <ac:spMk id="10" creationId="{78F44431-C2F8-585E-DD8E-B57FF7F44100}"/>
          </ac:spMkLst>
        </pc:spChg>
      </pc:sldChg>
      <pc:sldChg chg="del">
        <pc:chgData name="Wington Vital" userId="812b19d0-4ae9-4dab-834a-8410187bd73b" providerId="ADAL" clId="{3C196417-411B-40C4-BCD9-D8D323AEE2C4}" dt="2026-01-16T02:24:07.308" v="641" actId="47"/>
        <pc:sldMkLst>
          <pc:docMk/>
          <pc:sldMk cId="823143754" sldId="438"/>
        </pc:sldMkLst>
      </pc:sldChg>
      <pc:sldChg chg="modSp mod">
        <pc:chgData name="Wington Vital" userId="812b19d0-4ae9-4dab-834a-8410187bd73b" providerId="ADAL" clId="{3C196417-411B-40C4-BCD9-D8D323AEE2C4}" dt="2026-01-16T02:24:21.576" v="643" actId="14100"/>
        <pc:sldMkLst>
          <pc:docMk/>
          <pc:sldMk cId="1507488949" sldId="446"/>
        </pc:sldMkLst>
        <pc:spChg chg="mod">
          <ac:chgData name="Wington Vital" userId="812b19d0-4ae9-4dab-834a-8410187bd73b" providerId="ADAL" clId="{3C196417-411B-40C4-BCD9-D8D323AEE2C4}" dt="2026-01-16T02:24:21.576" v="643" actId="14100"/>
          <ac:spMkLst>
            <pc:docMk/>
            <pc:sldMk cId="1507488949" sldId="446"/>
            <ac:spMk id="4" creationId="{55406457-1607-D857-D41C-BB460C443FBF}"/>
          </ac:spMkLst>
        </pc:spChg>
      </pc:sldChg>
      <pc:sldChg chg="modSp mod">
        <pc:chgData name="Wington Vital" userId="812b19d0-4ae9-4dab-834a-8410187bd73b" providerId="ADAL" clId="{3C196417-411B-40C4-BCD9-D8D323AEE2C4}" dt="2026-01-16T02:49:20.354" v="1163" actId="20577"/>
        <pc:sldMkLst>
          <pc:docMk/>
          <pc:sldMk cId="4040935304" sldId="464"/>
        </pc:sldMkLst>
        <pc:spChg chg="mod">
          <ac:chgData name="Wington Vital" userId="812b19d0-4ae9-4dab-834a-8410187bd73b" providerId="ADAL" clId="{3C196417-411B-40C4-BCD9-D8D323AEE2C4}" dt="2026-01-16T02:49:20.354" v="1163" actId="20577"/>
          <ac:spMkLst>
            <pc:docMk/>
            <pc:sldMk cId="4040935304" sldId="464"/>
            <ac:spMk id="16" creationId="{2401A424-45C8-1D52-7FB4-C61F4A4FA6BE}"/>
          </ac:spMkLst>
        </pc:spChg>
      </pc:sldChg>
      <pc:sldChg chg="modSp mod">
        <pc:chgData name="Wington Vital" userId="812b19d0-4ae9-4dab-834a-8410187bd73b" providerId="ADAL" clId="{3C196417-411B-40C4-BCD9-D8D323AEE2C4}" dt="2026-01-16T02:49:49.630" v="1236" actId="20577"/>
        <pc:sldMkLst>
          <pc:docMk/>
          <pc:sldMk cId="2542437817" sldId="465"/>
        </pc:sldMkLst>
        <pc:spChg chg="mod">
          <ac:chgData name="Wington Vital" userId="812b19d0-4ae9-4dab-834a-8410187bd73b" providerId="ADAL" clId="{3C196417-411B-40C4-BCD9-D8D323AEE2C4}" dt="2026-01-16T02:49:49.630" v="1236" actId="20577"/>
          <ac:spMkLst>
            <pc:docMk/>
            <pc:sldMk cId="2542437817" sldId="465"/>
            <ac:spMk id="16" creationId="{7BA598E4-C634-61B6-A748-2B18F4A3C625}"/>
          </ac:spMkLst>
        </pc:spChg>
      </pc:sldChg>
      <pc:sldChg chg="modSp mod">
        <pc:chgData name="Wington Vital" userId="812b19d0-4ae9-4dab-834a-8410187bd73b" providerId="ADAL" clId="{3C196417-411B-40C4-BCD9-D8D323AEE2C4}" dt="2026-01-16T02:50:06.238" v="1277" actId="20577"/>
        <pc:sldMkLst>
          <pc:docMk/>
          <pc:sldMk cId="3822974531" sldId="466"/>
        </pc:sldMkLst>
        <pc:spChg chg="mod">
          <ac:chgData name="Wington Vital" userId="812b19d0-4ae9-4dab-834a-8410187bd73b" providerId="ADAL" clId="{3C196417-411B-40C4-BCD9-D8D323AEE2C4}" dt="2026-01-16T02:50:06.238" v="1277" actId="20577"/>
          <ac:spMkLst>
            <pc:docMk/>
            <pc:sldMk cId="3822974531" sldId="466"/>
            <ac:spMk id="16" creationId="{00E4BB81-7A1F-74FA-FC5A-4C92BBE988C4}"/>
          </ac:spMkLst>
        </pc:spChg>
      </pc:sldChg>
      <pc:sldChg chg="modSp mod">
        <pc:chgData name="Wington Vital" userId="812b19d0-4ae9-4dab-834a-8410187bd73b" providerId="ADAL" clId="{3C196417-411B-40C4-BCD9-D8D323AEE2C4}" dt="2026-01-16T02:50:16.014" v="1308" actId="20577"/>
        <pc:sldMkLst>
          <pc:docMk/>
          <pc:sldMk cId="2843253499" sldId="467"/>
        </pc:sldMkLst>
        <pc:spChg chg="mod">
          <ac:chgData name="Wington Vital" userId="812b19d0-4ae9-4dab-834a-8410187bd73b" providerId="ADAL" clId="{3C196417-411B-40C4-BCD9-D8D323AEE2C4}" dt="2026-01-16T02:50:16.014" v="1308" actId="20577"/>
          <ac:spMkLst>
            <pc:docMk/>
            <pc:sldMk cId="2843253499" sldId="467"/>
            <ac:spMk id="16" creationId="{000849B5-5C67-8073-E2B3-952EB888B55F}"/>
          </ac:spMkLst>
        </pc:spChg>
      </pc:sldChg>
      <pc:sldChg chg="modSp mod">
        <pc:chgData name="Wington Vital" userId="812b19d0-4ae9-4dab-834a-8410187bd73b" providerId="ADAL" clId="{3C196417-411B-40C4-BCD9-D8D323AEE2C4}" dt="2026-01-16T02:50:32.238" v="1365" actId="20577"/>
        <pc:sldMkLst>
          <pc:docMk/>
          <pc:sldMk cId="1637950949" sldId="468"/>
        </pc:sldMkLst>
        <pc:spChg chg="mod">
          <ac:chgData name="Wington Vital" userId="812b19d0-4ae9-4dab-834a-8410187bd73b" providerId="ADAL" clId="{3C196417-411B-40C4-BCD9-D8D323AEE2C4}" dt="2026-01-16T02:50:32.238" v="1365" actId="20577"/>
          <ac:spMkLst>
            <pc:docMk/>
            <pc:sldMk cId="1637950949" sldId="468"/>
            <ac:spMk id="16" creationId="{EFC5BE57-57BC-1900-5F6E-5E99536F5D52}"/>
          </ac:spMkLst>
        </pc:spChg>
      </pc:sldChg>
      <pc:sldChg chg="modSp mod">
        <pc:chgData name="Wington Vital" userId="812b19d0-4ae9-4dab-834a-8410187bd73b" providerId="ADAL" clId="{3C196417-411B-40C4-BCD9-D8D323AEE2C4}" dt="2026-01-16T02:49:35.952" v="1202" actId="1076"/>
        <pc:sldMkLst>
          <pc:docMk/>
          <pc:sldMk cId="2542789563" sldId="469"/>
        </pc:sldMkLst>
        <pc:spChg chg="mod">
          <ac:chgData name="Wington Vital" userId="812b19d0-4ae9-4dab-834a-8410187bd73b" providerId="ADAL" clId="{3C196417-411B-40C4-BCD9-D8D323AEE2C4}" dt="2026-01-16T02:49:35.952" v="1202" actId="1076"/>
          <ac:spMkLst>
            <pc:docMk/>
            <pc:sldMk cId="2542789563" sldId="469"/>
            <ac:spMk id="16" creationId="{2E79C579-B784-59FD-AA23-9E59BAD0394D}"/>
          </ac:spMkLst>
        </pc:spChg>
      </pc:sldChg>
      <pc:sldChg chg="del">
        <pc:chgData name="Wington Vital" userId="812b19d0-4ae9-4dab-834a-8410187bd73b" providerId="ADAL" clId="{3C196417-411B-40C4-BCD9-D8D323AEE2C4}" dt="2026-01-16T02:24:04.230" v="640" actId="47"/>
        <pc:sldMkLst>
          <pc:docMk/>
          <pc:sldMk cId="409324994" sldId="479"/>
        </pc:sldMkLst>
      </pc:sldChg>
      <pc:sldChg chg="del">
        <pc:chgData name="Wington Vital" userId="812b19d0-4ae9-4dab-834a-8410187bd73b" providerId="ADAL" clId="{3C196417-411B-40C4-BCD9-D8D323AEE2C4}" dt="2026-01-16T02:24:10.513" v="642" actId="47"/>
        <pc:sldMkLst>
          <pc:docMk/>
          <pc:sldMk cId="2639256675" sldId="481"/>
        </pc:sldMkLst>
      </pc:sldChg>
      <pc:sldChg chg="modSp mod">
        <pc:chgData name="Wington Vital" userId="812b19d0-4ae9-4dab-834a-8410187bd73b" providerId="ADAL" clId="{3C196417-411B-40C4-BCD9-D8D323AEE2C4}" dt="2026-01-16T02:11:25.359" v="431" actId="20577"/>
        <pc:sldMkLst>
          <pc:docMk/>
          <pc:sldMk cId="888016103" sldId="482"/>
        </pc:sldMkLst>
        <pc:spChg chg="mod">
          <ac:chgData name="Wington Vital" userId="812b19d0-4ae9-4dab-834a-8410187bd73b" providerId="ADAL" clId="{3C196417-411B-40C4-BCD9-D8D323AEE2C4}" dt="2026-01-16T02:09:08.976" v="413" actId="1076"/>
          <ac:spMkLst>
            <pc:docMk/>
            <pc:sldMk cId="888016103" sldId="482"/>
            <ac:spMk id="10" creationId="{9B9DDB06-0850-92E2-1F0D-44EFEF5B0CC1}"/>
          </ac:spMkLst>
        </pc:spChg>
        <pc:spChg chg="mod">
          <ac:chgData name="Wington Vital" userId="812b19d0-4ae9-4dab-834a-8410187bd73b" providerId="ADAL" clId="{3C196417-411B-40C4-BCD9-D8D323AEE2C4}" dt="2026-01-16T02:11:25.359" v="431" actId="20577"/>
          <ac:spMkLst>
            <pc:docMk/>
            <pc:sldMk cId="888016103" sldId="482"/>
            <ac:spMk id="18" creationId="{7883B48B-E27B-7025-BA3A-B1D059D7BB49}"/>
          </ac:spMkLst>
        </pc:spChg>
      </pc:sldChg>
      <pc:sldChg chg="del">
        <pc:chgData name="Wington Vital" userId="812b19d0-4ae9-4dab-834a-8410187bd73b" providerId="ADAL" clId="{3C196417-411B-40C4-BCD9-D8D323AEE2C4}" dt="2026-01-16T01:52:46.677" v="72" actId="47"/>
        <pc:sldMkLst>
          <pc:docMk/>
          <pc:sldMk cId="232610602" sldId="483"/>
        </pc:sldMkLst>
      </pc:sldChg>
      <pc:sldChg chg="del">
        <pc:chgData name="Wington Vital" userId="812b19d0-4ae9-4dab-834a-8410187bd73b" providerId="ADAL" clId="{3C196417-411B-40C4-BCD9-D8D323AEE2C4}" dt="2026-01-16T02:14:37.020" v="445" actId="47"/>
        <pc:sldMkLst>
          <pc:docMk/>
          <pc:sldMk cId="1012367" sldId="489"/>
        </pc:sldMkLst>
      </pc:sldChg>
      <pc:sldChg chg="modSp add mod">
        <pc:chgData name="Wington Vital" userId="812b19d0-4ae9-4dab-834a-8410187bd73b" providerId="ADAL" clId="{3C196417-411B-40C4-BCD9-D8D323AEE2C4}" dt="2026-01-16T01:51:33.701" v="70" actId="20577"/>
        <pc:sldMkLst>
          <pc:docMk/>
          <pc:sldMk cId="606178047" sldId="490"/>
        </pc:sldMkLst>
        <pc:spChg chg="mod">
          <ac:chgData name="Wington Vital" userId="812b19d0-4ae9-4dab-834a-8410187bd73b" providerId="ADAL" clId="{3C196417-411B-40C4-BCD9-D8D323AEE2C4}" dt="2026-01-16T01:51:33.701" v="70" actId="20577"/>
          <ac:spMkLst>
            <pc:docMk/>
            <pc:sldMk cId="606178047" sldId="490"/>
            <ac:spMk id="4" creationId="{FD96DE88-6B91-B90C-B1FA-9B8F5ABA61CF}"/>
          </ac:spMkLst>
        </pc:spChg>
        <pc:spChg chg="mod">
          <ac:chgData name="Wington Vital" userId="812b19d0-4ae9-4dab-834a-8410187bd73b" providerId="ADAL" clId="{3C196417-411B-40C4-BCD9-D8D323AEE2C4}" dt="2026-01-16T01:49:08.559" v="66" actId="14100"/>
          <ac:spMkLst>
            <pc:docMk/>
            <pc:sldMk cId="606178047" sldId="490"/>
            <ac:spMk id="10" creationId="{E810E62F-8009-79FB-246C-2C760621F550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6T01:54:22.134" v="141" actId="22"/>
        <pc:sldMkLst>
          <pc:docMk/>
          <pc:sldMk cId="2706538263" sldId="491"/>
        </pc:sldMkLst>
        <pc:spChg chg="mod">
          <ac:chgData name="Wington Vital" userId="812b19d0-4ae9-4dab-834a-8410187bd73b" providerId="ADAL" clId="{3C196417-411B-40C4-BCD9-D8D323AEE2C4}" dt="2026-01-16T01:54:10.189" v="139" actId="20577"/>
          <ac:spMkLst>
            <pc:docMk/>
            <pc:sldMk cId="2706538263" sldId="491"/>
            <ac:spMk id="3" creationId="{B575F60B-D779-7218-81D6-7504F7C42A23}"/>
          </ac:spMkLst>
        </pc:spChg>
        <pc:spChg chg="add del">
          <ac:chgData name="Wington Vital" userId="812b19d0-4ae9-4dab-834a-8410187bd73b" providerId="ADAL" clId="{3C196417-411B-40C4-BCD9-D8D323AEE2C4}" dt="2026-01-16T01:54:22.134" v="141" actId="22"/>
          <ac:spMkLst>
            <pc:docMk/>
            <pc:sldMk cId="2706538263" sldId="491"/>
            <ac:spMk id="4" creationId="{6E5CB3BB-DDD0-DCD0-A94E-4E7DCC4F35E8}"/>
          </ac:spMkLst>
        </pc:spChg>
        <pc:spChg chg="mod">
          <ac:chgData name="Wington Vital" userId="812b19d0-4ae9-4dab-834a-8410187bd73b" providerId="ADAL" clId="{3C196417-411B-40C4-BCD9-D8D323AEE2C4}" dt="2026-01-16T01:53:06.550" v="121" actId="1076"/>
          <ac:spMkLst>
            <pc:docMk/>
            <pc:sldMk cId="2706538263" sldId="491"/>
            <ac:spMk id="10" creationId="{5CACBBF3-1928-7811-30A9-1CAF5BCCF723}"/>
          </ac:spMkLst>
        </pc:spChg>
      </pc:sldChg>
      <pc:sldChg chg="modSp add mod">
        <pc:chgData name="Wington Vital" userId="812b19d0-4ae9-4dab-834a-8410187bd73b" providerId="ADAL" clId="{3C196417-411B-40C4-BCD9-D8D323AEE2C4}" dt="2026-01-16T02:16:14.932" v="458" actId="20577"/>
        <pc:sldMkLst>
          <pc:docMk/>
          <pc:sldMk cId="495679136" sldId="492"/>
        </pc:sldMkLst>
        <pc:spChg chg="mod">
          <ac:chgData name="Wington Vital" userId="812b19d0-4ae9-4dab-834a-8410187bd73b" providerId="ADAL" clId="{3C196417-411B-40C4-BCD9-D8D323AEE2C4}" dt="2026-01-16T02:16:14.932" v="458" actId="20577"/>
          <ac:spMkLst>
            <pc:docMk/>
            <pc:sldMk cId="495679136" sldId="492"/>
            <ac:spMk id="3" creationId="{0E9E9D3B-BD96-C507-9F13-EE6000642CBC}"/>
          </ac:spMkLst>
        </pc:spChg>
        <pc:spChg chg="mod">
          <ac:chgData name="Wington Vital" userId="812b19d0-4ae9-4dab-834a-8410187bd73b" providerId="ADAL" clId="{3C196417-411B-40C4-BCD9-D8D323AEE2C4}" dt="2026-01-16T01:54:47.116" v="195" actId="14100"/>
          <ac:spMkLst>
            <pc:docMk/>
            <pc:sldMk cId="495679136" sldId="492"/>
            <ac:spMk id="10" creationId="{F7837C10-B017-1117-9C69-3948E57F21FC}"/>
          </ac:spMkLst>
        </pc:spChg>
      </pc:sldChg>
      <pc:sldChg chg="addSp modSp add mod">
        <pc:chgData name="Wington Vital" userId="812b19d0-4ae9-4dab-834a-8410187bd73b" providerId="ADAL" clId="{3C196417-411B-40C4-BCD9-D8D323AEE2C4}" dt="2026-01-16T01:59:01.839" v="282" actId="1076"/>
        <pc:sldMkLst>
          <pc:docMk/>
          <pc:sldMk cId="2760739056" sldId="493"/>
        </pc:sldMkLst>
        <pc:spChg chg="mod">
          <ac:chgData name="Wington Vital" userId="812b19d0-4ae9-4dab-834a-8410187bd73b" providerId="ADAL" clId="{3C196417-411B-40C4-BCD9-D8D323AEE2C4}" dt="2026-01-16T01:59:01.839" v="282" actId="1076"/>
          <ac:spMkLst>
            <pc:docMk/>
            <pc:sldMk cId="2760739056" sldId="493"/>
            <ac:spMk id="3" creationId="{45EBEA29-D411-F118-49CD-79E5BE6DAA8C}"/>
          </ac:spMkLst>
        </pc:spChg>
        <pc:spChg chg="add mod">
          <ac:chgData name="Wington Vital" userId="812b19d0-4ae9-4dab-834a-8410187bd73b" providerId="ADAL" clId="{3C196417-411B-40C4-BCD9-D8D323AEE2C4}" dt="2026-01-16T01:58:58.255" v="281" actId="1076"/>
          <ac:spMkLst>
            <pc:docMk/>
            <pc:sldMk cId="2760739056" sldId="493"/>
            <ac:spMk id="4" creationId="{A888B558-41AE-0724-8978-DE54415B582A}"/>
          </ac:spMkLst>
        </pc:spChg>
        <pc:spChg chg="mod">
          <ac:chgData name="Wington Vital" userId="812b19d0-4ae9-4dab-834a-8410187bd73b" providerId="ADAL" clId="{3C196417-411B-40C4-BCD9-D8D323AEE2C4}" dt="2026-01-16T01:56:20.869" v="264" actId="20577"/>
          <ac:spMkLst>
            <pc:docMk/>
            <pc:sldMk cId="2760739056" sldId="493"/>
            <ac:spMk id="10" creationId="{C64AA5FE-18D7-6F2A-F66F-BEE1C553CE01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6T02:01:39.466" v="289" actId="22"/>
        <pc:sldMkLst>
          <pc:docMk/>
          <pc:sldMk cId="584849380" sldId="494"/>
        </pc:sldMkLst>
        <pc:spChg chg="mod">
          <ac:chgData name="Wington Vital" userId="812b19d0-4ae9-4dab-834a-8410187bd73b" providerId="ADAL" clId="{3C196417-411B-40C4-BCD9-D8D323AEE2C4}" dt="2026-01-16T02:01:35.163" v="287" actId="1076"/>
          <ac:spMkLst>
            <pc:docMk/>
            <pc:sldMk cId="584849380" sldId="494"/>
            <ac:spMk id="3" creationId="{4FFB0FA1-B7E1-3C1E-91CD-798F031E1A38}"/>
          </ac:spMkLst>
        </pc:spChg>
        <pc:spChg chg="mod">
          <ac:chgData name="Wington Vital" userId="812b19d0-4ae9-4dab-834a-8410187bd73b" providerId="ADAL" clId="{3C196417-411B-40C4-BCD9-D8D323AEE2C4}" dt="2026-01-16T02:01:18.777" v="285" actId="1076"/>
          <ac:spMkLst>
            <pc:docMk/>
            <pc:sldMk cId="584849380" sldId="494"/>
            <ac:spMk id="4" creationId="{C49ADCF2-7D4B-312D-17E6-EDCCCC57368E}"/>
          </ac:spMkLst>
        </pc:spChg>
        <pc:spChg chg="add del">
          <ac:chgData name="Wington Vital" userId="812b19d0-4ae9-4dab-834a-8410187bd73b" providerId="ADAL" clId="{3C196417-411B-40C4-BCD9-D8D323AEE2C4}" dt="2026-01-16T02:01:39.466" v="289" actId="22"/>
          <ac:spMkLst>
            <pc:docMk/>
            <pc:sldMk cId="584849380" sldId="494"/>
            <ac:spMk id="5" creationId="{218410B9-F70D-29F6-22EC-E07816090986}"/>
          </ac:spMkLst>
        </pc:spChg>
        <pc:spChg chg="mod">
          <ac:chgData name="Wington Vital" userId="812b19d0-4ae9-4dab-834a-8410187bd73b" providerId="ADAL" clId="{3C196417-411B-40C4-BCD9-D8D323AEE2C4}" dt="2026-01-16T02:01:28.385" v="286" actId="1076"/>
          <ac:spMkLst>
            <pc:docMk/>
            <pc:sldMk cId="584849380" sldId="494"/>
            <ac:spMk id="10" creationId="{57DA0983-2CD6-4805-E116-6B0D14008293}"/>
          </ac:spMkLst>
        </pc:spChg>
      </pc:sldChg>
      <pc:sldChg chg="delSp modSp add mod">
        <pc:chgData name="Wington Vital" userId="812b19d0-4ae9-4dab-834a-8410187bd73b" providerId="ADAL" clId="{3C196417-411B-40C4-BCD9-D8D323AEE2C4}" dt="2026-01-16T02:05:13.245" v="341"/>
        <pc:sldMkLst>
          <pc:docMk/>
          <pc:sldMk cId="245583246" sldId="495"/>
        </pc:sldMkLst>
        <pc:spChg chg="mod">
          <ac:chgData name="Wington Vital" userId="812b19d0-4ae9-4dab-834a-8410187bd73b" providerId="ADAL" clId="{3C196417-411B-40C4-BCD9-D8D323AEE2C4}" dt="2026-01-16T02:03:02.101" v="339" actId="20577"/>
          <ac:spMkLst>
            <pc:docMk/>
            <pc:sldMk cId="245583246" sldId="495"/>
            <ac:spMk id="3" creationId="{399842DF-51EF-790E-C092-B4A232E515CA}"/>
          </ac:spMkLst>
        </pc:spChg>
        <pc:spChg chg="del mod">
          <ac:chgData name="Wington Vital" userId="812b19d0-4ae9-4dab-834a-8410187bd73b" providerId="ADAL" clId="{3C196417-411B-40C4-BCD9-D8D323AEE2C4}" dt="2026-01-16T02:05:13.245" v="341"/>
          <ac:spMkLst>
            <pc:docMk/>
            <pc:sldMk cId="245583246" sldId="495"/>
            <ac:spMk id="4" creationId="{23E6412B-D6BB-217F-4E9E-526769D76646}"/>
          </ac:spMkLst>
        </pc:spChg>
        <pc:spChg chg="mod">
          <ac:chgData name="Wington Vital" userId="812b19d0-4ae9-4dab-834a-8410187bd73b" providerId="ADAL" clId="{3C196417-411B-40C4-BCD9-D8D323AEE2C4}" dt="2026-01-16T02:02:18.316" v="330" actId="20577"/>
          <ac:spMkLst>
            <pc:docMk/>
            <pc:sldMk cId="245583246" sldId="495"/>
            <ac:spMk id="10" creationId="{9AEF3FD1-D41B-E70A-03D4-CCCCD02DE8A7}"/>
          </ac:spMkLst>
        </pc:spChg>
      </pc:sldChg>
      <pc:sldChg chg="addSp delSp modSp add mod ord">
        <pc:chgData name="Wington Vital" userId="812b19d0-4ae9-4dab-834a-8410187bd73b" providerId="ADAL" clId="{3C196417-411B-40C4-BCD9-D8D323AEE2C4}" dt="2026-01-16T02:08:36.124" v="392" actId="20577"/>
        <pc:sldMkLst>
          <pc:docMk/>
          <pc:sldMk cId="3263472093" sldId="496"/>
        </pc:sldMkLst>
        <pc:spChg chg="del mod">
          <ac:chgData name="Wington Vital" userId="812b19d0-4ae9-4dab-834a-8410187bd73b" providerId="ADAL" clId="{3C196417-411B-40C4-BCD9-D8D323AEE2C4}" dt="2026-01-16T02:05:34.061" v="368"/>
          <ac:spMkLst>
            <pc:docMk/>
            <pc:sldMk cId="3263472093" sldId="496"/>
            <ac:spMk id="3" creationId="{CA6216F9-541E-08A2-D01A-519E628599E7}"/>
          </ac:spMkLst>
        </pc:spChg>
        <pc:spChg chg="add mod">
          <ac:chgData name="Wington Vital" userId="812b19d0-4ae9-4dab-834a-8410187bd73b" providerId="ADAL" clId="{3C196417-411B-40C4-BCD9-D8D323AEE2C4}" dt="2026-01-16T02:08:28.525" v="390" actId="2711"/>
          <ac:spMkLst>
            <pc:docMk/>
            <pc:sldMk cId="3263472093" sldId="496"/>
            <ac:spMk id="4" creationId="{46830CE6-8B5C-5615-BF1C-BB7A289F9403}"/>
          </ac:spMkLst>
        </pc:spChg>
        <pc:spChg chg="add mod">
          <ac:chgData name="Wington Vital" userId="812b19d0-4ae9-4dab-834a-8410187bd73b" providerId="ADAL" clId="{3C196417-411B-40C4-BCD9-D8D323AEE2C4}" dt="2026-01-16T02:08:36.124" v="392" actId="20577"/>
          <ac:spMkLst>
            <pc:docMk/>
            <pc:sldMk cId="3263472093" sldId="496"/>
            <ac:spMk id="6" creationId="{DF83CF26-6D56-5FE1-686D-277272DE971D}"/>
          </ac:spMkLst>
        </pc:spChg>
        <pc:spChg chg="mod">
          <ac:chgData name="Wington Vital" userId="812b19d0-4ae9-4dab-834a-8410187bd73b" providerId="ADAL" clId="{3C196417-411B-40C4-BCD9-D8D323AEE2C4}" dt="2026-01-16T02:05:26.553" v="364" actId="20577"/>
          <ac:spMkLst>
            <pc:docMk/>
            <pc:sldMk cId="3263472093" sldId="496"/>
            <ac:spMk id="10" creationId="{175D12EF-5016-CC8B-BA4C-C72C62EB39A7}"/>
          </ac:spMkLst>
        </pc:spChg>
      </pc:sldChg>
      <pc:sldChg chg="add">
        <pc:chgData name="Wington Vital" userId="812b19d0-4ae9-4dab-834a-8410187bd73b" providerId="ADAL" clId="{3C196417-411B-40C4-BCD9-D8D323AEE2C4}" dt="2026-01-16T02:05:34.045" v="366"/>
        <pc:sldMkLst>
          <pc:docMk/>
          <pc:sldMk cId="1032166142" sldId="497"/>
        </pc:sldMkLst>
      </pc:sldChg>
      <pc:sldChg chg="modSp add mod">
        <pc:chgData name="Wington Vital" userId="812b19d0-4ae9-4dab-834a-8410187bd73b" providerId="ADAL" clId="{3C196417-411B-40C4-BCD9-D8D323AEE2C4}" dt="2026-01-16T02:18:47.089" v="511" actId="1036"/>
        <pc:sldMkLst>
          <pc:docMk/>
          <pc:sldMk cId="800007513" sldId="498"/>
        </pc:sldMkLst>
        <pc:spChg chg="mod">
          <ac:chgData name="Wington Vital" userId="812b19d0-4ae9-4dab-834a-8410187bd73b" providerId="ADAL" clId="{3C196417-411B-40C4-BCD9-D8D323AEE2C4}" dt="2026-01-16T02:18:47.089" v="511" actId="1036"/>
          <ac:spMkLst>
            <pc:docMk/>
            <pc:sldMk cId="800007513" sldId="498"/>
            <ac:spMk id="18" creationId="{1D418A3B-D072-AAA9-6D15-486693E17C7E}"/>
          </ac:spMkLst>
        </pc:spChg>
      </pc:sldChg>
      <pc:sldChg chg="modSp add mod">
        <pc:chgData name="Wington Vital" userId="812b19d0-4ae9-4dab-834a-8410187bd73b" providerId="ADAL" clId="{3C196417-411B-40C4-BCD9-D8D323AEE2C4}" dt="2026-01-16T02:20:31.231" v="568" actId="2711"/>
        <pc:sldMkLst>
          <pc:docMk/>
          <pc:sldMk cId="4262369298" sldId="499"/>
        </pc:sldMkLst>
        <pc:spChg chg="mod">
          <ac:chgData name="Wington Vital" userId="812b19d0-4ae9-4dab-834a-8410187bd73b" providerId="ADAL" clId="{3C196417-411B-40C4-BCD9-D8D323AEE2C4}" dt="2026-01-16T02:20:31.231" v="568" actId="2711"/>
          <ac:spMkLst>
            <pc:docMk/>
            <pc:sldMk cId="4262369298" sldId="499"/>
            <ac:spMk id="4" creationId="{11C40BC7-D61B-859F-7334-471F5515B9B0}"/>
          </ac:spMkLst>
        </pc:spChg>
        <pc:spChg chg="mod">
          <ac:chgData name="Wington Vital" userId="812b19d0-4ae9-4dab-834a-8410187bd73b" providerId="ADAL" clId="{3C196417-411B-40C4-BCD9-D8D323AEE2C4}" dt="2026-01-16T02:20:02.810" v="562" actId="20577"/>
          <ac:spMkLst>
            <pc:docMk/>
            <pc:sldMk cId="4262369298" sldId="499"/>
            <ac:spMk id="10" creationId="{266FF6DF-E33B-993F-B947-B28E84A2D9E7}"/>
          </ac:spMkLst>
        </pc:spChg>
      </pc:sldChg>
      <pc:sldChg chg="addSp modSp add mod">
        <pc:chgData name="Wington Vital" userId="812b19d0-4ae9-4dab-834a-8410187bd73b" providerId="ADAL" clId="{3C196417-411B-40C4-BCD9-D8D323AEE2C4}" dt="2026-01-16T02:21:55.752" v="639" actId="113"/>
        <pc:sldMkLst>
          <pc:docMk/>
          <pc:sldMk cId="1093318558" sldId="500"/>
        </pc:sldMkLst>
        <pc:spChg chg="mod">
          <ac:chgData name="Wington Vital" userId="812b19d0-4ae9-4dab-834a-8410187bd73b" providerId="ADAL" clId="{3C196417-411B-40C4-BCD9-D8D323AEE2C4}" dt="2026-01-16T02:21:43.636" v="635" actId="1076"/>
          <ac:spMkLst>
            <pc:docMk/>
            <pc:sldMk cId="1093318558" sldId="500"/>
            <ac:spMk id="4" creationId="{76F608C0-8B42-0D9E-1AC1-77D2AF62EF0B}"/>
          </ac:spMkLst>
        </pc:spChg>
        <pc:spChg chg="add mod">
          <ac:chgData name="Wington Vital" userId="812b19d0-4ae9-4dab-834a-8410187bd73b" providerId="ADAL" clId="{3C196417-411B-40C4-BCD9-D8D323AEE2C4}" dt="2026-01-16T02:21:55.752" v="639" actId="113"/>
          <ac:spMkLst>
            <pc:docMk/>
            <pc:sldMk cId="1093318558" sldId="500"/>
            <ac:spMk id="5" creationId="{58432111-5FA7-45E6-7460-EABA9EDD5254}"/>
          </ac:spMkLst>
        </pc:spChg>
        <pc:spChg chg="mod">
          <ac:chgData name="Wington Vital" userId="812b19d0-4ae9-4dab-834a-8410187bd73b" providerId="ADAL" clId="{3C196417-411B-40C4-BCD9-D8D323AEE2C4}" dt="2026-01-16T02:21:03.456" v="628" actId="20577"/>
          <ac:spMkLst>
            <pc:docMk/>
            <pc:sldMk cId="1093318558" sldId="500"/>
            <ac:spMk id="10" creationId="{F807E18F-22A6-F2B5-48D8-E1439FC1C614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6T02:37:46.802" v="892" actId="14100"/>
        <pc:sldMkLst>
          <pc:docMk/>
          <pc:sldMk cId="508846803" sldId="501"/>
        </pc:sldMkLst>
        <pc:spChg chg="mod">
          <ac:chgData name="Wington Vital" userId="812b19d0-4ae9-4dab-834a-8410187bd73b" providerId="ADAL" clId="{3C196417-411B-40C4-BCD9-D8D323AEE2C4}" dt="2026-01-16T02:37:37.400" v="890" actId="14100"/>
          <ac:spMkLst>
            <pc:docMk/>
            <pc:sldMk cId="508846803" sldId="501"/>
            <ac:spMk id="4" creationId="{397AD301-4F3A-0216-9FE0-2279E757B139}"/>
          </ac:spMkLst>
        </pc:spChg>
        <pc:spChg chg="del mod">
          <ac:chgData name="Wington Vital" userId="812b19d0-4ae9-4dab-834a-8410187bd73b" providerId="ADAL" clId="{3C196417-411B-40C4-BCD9-D8D323AEE2C4}" dt="2026-01-16T02:30:30.691" v="712"/>
          <ac:spMkLst>
            <pc:docMk/>
            <pc:sldMk cId="508846803" sldId="501"/>
            <ac:spMk id="5" creationId="{A044FF23-D186-748D-3DBF-AE7C04024DA2}"/>
          </ac:spMkLst>
        </pc:spChg>
        <pc:spChg chg="add mod">
          <ac:chgData name="Wington Vital" userId="812b19d0-4ae9-4dab-834a-8410187bd73b" providerId="ADAL" clId="{3C196417-411B-40C4-BCD9-D8D323AEE2C4}" dt="2026-01-16T02:32:42.454" v="733" actId="1076"/>
          <ac:spMkLst>
            <pc:docMk/>
            <pc:sldMk cId="508846803" sldId="501"/>
            <ac:spMk id="6" creationId="{FEF2F0DF-1670-D67E-AF61-CD6F909CDC74}"/>
          </ac:spMkLst>
        </pc:spChg>
        <pc:spChg chg="add mod">
          <ac:chgData name="Wington Vital" userId="812b19d0-4ae9-4dab-834a-8410187bd73b" providerId="ADAL" clId="{3C196417-411B-40C4-BCD9-D8D323AEE2C4}" dt="2026-01-16T02:37:41.637" v="891" actId="14100"/>
          <ac:spMkLst>
            <pc:docMk/>
            <pc:sldMk cId="508846803" sldId="501"/>
            <ac:spMk id="8" creationId="{7F9C0D31-894A-BE16-AC2D-AA598C028828}"/>
          </ac:spMkLst>
        </pc:spChg>
        <pc:spChg chg="mod">
          <ac:chgData name="Wington Vital" userId="812b19d0-4ae9-4dab-834a-8410187bd73b" providerId="ADAL" clId="{3C196417-411B-40C4-BCD9-D8D323AEE2C4}" dt="2026-01-16T02:37:33.678" v="889" actId="1076"/>
          <ac:spMkLst>
            <pc:docMk/>
            <pc:sldMk cId="508846803" sldId="501"/>
            <ac:spMk id="10" creationId="{7A5FA63D-CB49-3FCE-1B2A-518CD8ED5CDC}"/>
          </ac:spMkLst>
        </pc:spChg>
        <pc:spChg chg="add mod">
          <ac:chgData name="Wington Vital" userId="812b19d0-4ae9-4dab-834a-8410187bd73b" providerId="ADAL" clId="{3C196417-411B-40C4-BCD9-D8D323AEE2C4}" dt="2026-01-16T02:32:26.883" v="731" actId="1076"/>
          <ac:spMkLst>
            <pc:docMk/>
            <pc:sldMk cId="508846803" sldId="501"/>
            <ac:spMk id="11" creationId="{ACE9BCE2-6701-4C95-BF4D-5E0BE9893A16}"/>
          </ac:spMkLst>
        </pc:spChg>
        <pc:spChg chg="add mod">
          <ac:chgData name="Wington Vital" userId="812b19d0-4ae9-4dab-834a-8410187bd73b" providerId="ADAL" clId="{3C196417-411B-40C4-BCD9-D8D323AEE2C4}" dt="2026-01-16T02:37:46.802" v="892" actId="14100"/>
          <ac:spMkLst>
            <pc:docMk/>
            <pc:sldMk cId="508846803" sldId="501"/>
            <ac:spMk id="13" creationId="{DD864485-D76F-E341-AB5D-541C44A53A0A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6T02:34:17.133" v="796" actId="2711"/>
        <pc:sldMkLst>
          <pc:docMk/>
          <pc:sldMk cId="4150943821" sldId="502"/>
        </pc:sldMkLst>
        <pc:spChg chg="mod">
          <ac:chgData name="Wington Vital" userId="812b19d0-4ae9-4dab-834a-8410187bd73b" providerId="ADAL" clId="{3C196417-411B-40C4-BCD9-D8D323AEE2C4}" dt="2026-01-16T02:33:57.934" v="783" actId="2711"/>
          <ac:spMkLst>
            <pc:docMk/>
            <pc:sldMk cId="4150943821" sldId="502"/>
            <ac:spMk id="4" creationId="{2493AE84-ADCE-0B61-8C6B-80E4793854B4}"/>
          </ac:spMkLst>
        </pc:spChg>
        <pc:spChg chg="add mod">
          <ac:chgData name="Wington Vital" userId="812b19d0-4ae9-4dab-834a-8410187bd73b" providerId="ADAL" clId="{3C196417-411B-40C4-BCD9-D8D323AEE2C4}" dt="2026-01-16T02:34:13.765" v="795" actId="1076"/>
          <ac:spMkLst>
            <pc:docMk/>
            <pc:sldMk cId="4150943821" sldId="502"/>
            <ac:spMk id="5" creationId="{245C26EC-BFF8-82B7-FA6B-D28F4782FB7C}"/>
          </ac:spMkLst>
        </pc:spChg>
        <pc:spChg chg="del mod">
          <ac:chgData name="Wington Vital" userId="812b19d0-4ae9-4dab-834a-8410187bd73b" providerId="ADAL" clId="{3C196417-411B-40C4-BCD9-D8D323AEE2C4}" dt="2026-01-16T02:34:04.785" v="785"/>
          <ac:spMkLst>
            <pc:docMk/>
            <pc:sldMk cId="4150943821" sldId="502"/>
            <ac:spMk id="6" creationId="{80487C34-143A-A02D-B9FB-C55F8A2569CD}"/>
          </ac:spMkLst>
        </pc:spChg>
        <pc:spChg chg="del mod">
          <ac:chgData name="Wington Vital" userId="812b19d0-4ae9-4dab-834a-8410187bd73b" providerId="ADAL" clId="{3C196417-411B-40C4-BCD9-D8D323AEE2C4}" dt="2026-01-16T02:34:04.785" v="787"/>
          <ac:spMkLst>
            <pc:docMk/>
            <pc:sldMk cId="4150943821" sldId="502"/>
            <ac:spMk id="8" creationId="{4774A22E-EDCC-C5C9-2869-321B8B007FDE}"/>
          </ac:spMkLst>
        </pc:spChg>
        <pc:spChg chg="add mod">
          <ac:chgData name="Wington Vital" userId="812b19d0-4ae9-4dab-834a-8410187bd73b" providerId="ADAL" clId="{3C196417-411B-40C4-BCD9-D8D323AEE2C4}" dt="2026-01-16T02:34:17.133" v="796" actId="2711"/>
          <ac:spMkLst>
            <pc:docMk/>
            <pc:sldMk cId="4150943821" sldId="502"/>
            <ac:spMk id="9" creationId="{9FB858B6-B204-0AD5-FC59-5E67AFFB2B19}"/>
          </ac:spMkLst>
        </pc:spChg>
        <pc:spChg chg="mod">
          <ac:chgData name="Wington Vital" userId="812b19d0-4ae9-4dab-834a-8410187bd73b" providerId="ADAL" clId="{3C196417-411B-40C4-BCD9-D8D323AEE2C4}" dt="2026-01-16T02:33:18.086" v="772" actId="20577"/>
          <ac:spMkLst>
            <pc:docMk/>
            <pc:sldMk cId="4150943821" sldId="502"/>
            <ac:spMk id="10" creationId="{75A78532-D86E-F9DE-B115-AF64E145DEB0}"/>
          </ac:spMkLst>
        </pc:spChg>
        <pc:spChg chg="del mod">
          <ac:chgData name="Wington Vital" userId="812b19d0-4ae9-4dab-834a-8410187bd73b" providerId="ADAL" clId="{3C196417-411B-40C4-BCD9-D8D323AEE2C4}" dt="2026-01-16T02:34:04.785" v="789"/>
          <ac:spMkLst>
            <pc:docMk/>
            <pc:sldMk cId="4150943821" sldId="502"/>
            <ac:spMk id="11" creationId="{3EE8A198-2F7C-2DAE-5396-9274F8A0BFD7}"/>
          </ac:spMkLst>
        </pc:spChg>
        <pc:spChg chg="del mod">
          <ac:chgData name="Wington Vital" userId="812b19d0-4ae9-4dab-834a-8410187bd73b" providerId="ADAL" clId="{3C196417-411B-40C4-BCD9-D8D323AEE2C4}" dt="2026-01-16T02:34:04.785" v="791"/>
          <ac:spMkLst>
            <pc:docMk/>
            <pc:sldMk cId="4150943821" sldId="502"/>
            <ac:spMk id="13" creationId="{A6E61758-819F-B085-D3FF-3544ED85D114}"/>
          </ac:spMkLst>
        </pc:spChg>
      </pc:sldChg>
      <pc:sldChg chg="delSp modSp add mod">
        <pc:chgData name="Wington Vital" userId="812b19d0-4ae9-4dab-834a-8410187bd73b" providerId="ADAL" clId="{3C196417-411B-40C4-BCD9-D8D323AEE2C4}" dt="2026-01-16T02:35:28.956" v="842" actId="2711"/>
        <pc:sldMkLst>
          <pc:docMk/>
          <pc:sldMk cId="18702936" sldId="503"/>
        </pc:sldMkLst>
        <pc:spChg chg="del">
          <ac:chgData name="Wington Vital" userId="812b19d0-4ae9-4dab-834a-8410187bd73b" providerId="ADAL" clId="{3C196417-411B-40C4-BCD9-D8D323AEE2C4}" dt="2026-01-16T02:34:59.856" v="836" actId="478"/>
          <ac:spMkLst>
            <pc:docMk/>
            <pc:sldMk cId="18702936" sldId="503"/>
            <ac:spMk id="3" creationId="{952D96D5-767B-1679-B670-6F1869A8223A}"/>
          </ac:spMkLst>
        </pc:spChg>
        <pc:spChg chg="mod">
          <ac:chgData name="Wington Vital" userId="812b19d0-4ae9-4dab-834a-8410187bd73b" providerId="ADAL" clId="{3C196417-411B-40C4-BCD9-D8D323AEE2C4}" dt="2026-01-16T02:35:15.286" v="839" actId="1076"/>
          <ac:spMkLst>
            <pc:docMk/>
            <pc:sldMk cId="18702936" sldId="503"/>
            <ac:spMk id="4" creationId="{D26D6EE0-B02C-8CE0-F0B7-E0C625E0BEEA}"/>
          </ac:spMkLst>
        </pc:spChg>
        <pc:spChg chg="mod">
          <ac:chgData name="Wington Vital" userId="812b19d0-4ae9-4dab-834a-8410187bd73b" providerId="ADAL" clId="{3C196417-411B-40C4-BCD9-D8D323AEE2C4}" dt="2026-01-16T02:35:18.822" v="840" actId="1076"/>
          <ac:spMkLst>
            <pc:docMk/>
            <pc:sldMk cId="18702936" sldId="503"/>
            <ac:spMk id="5" creationId="{1AA75CFC-C7A9-74C7-4B18-98F8A04B0153}"/>
          </ac:spMkLst>
        </pc:spChg>
        <pc:spChg chg="mod">
          <ac:chgData name="Wington Vital" userId="812b19d0-4ae9-4dab-834a-8410187bd73b" providerId="ADAL" clId="{3C196417-411B-40C4-BCD9-D8D323AEE2C4}" dt="2026-01-16T02:35:28.956" v="842" actId="2711"/>
          <ac:spMkLst>
            <pc:docMk/>
            <pc:sldMk cId="18702936" sldId="503"/>
            <ac:spMk id="9" creationId="{07102148-D25C-0563-341C-A23E3E522DE5}"/>
          </ac:spMkLst>
        </pc:spChg>
        <pc:spChg chg="mod">
          <ac:chgData name="Wington Vital" userId="812b19d0-4ae9-4dab-834a-8410187bd73b" providerId="ADAL" clId="{3C196417-411B-40C4-BCD9-D8D323AEE2C4}" dt="2026-01-16T02:34:36.702" v="830" actId="20577"/>
          <ac:spMkLst>
            <pc:docMk/>
            <pc:sldMk cId="18702936" sldId="503"/>
            <ac:spMk id="10" creationId="{0126AF36-7582-DBAE-49AC-95E9D649D18E}"/>
          </ac:spMkLst>
        </pc:spChg>
      </pc:sldChg>
      <pc:sldChg chg="modSp add mod">
        <pc:chgData name="Wington Vital" userId="812b19d0-4ae9-4dab-834a-8410187bd73b" providerId="ADAL" clId="{3C196417-411B-40C4-BCD9-D8D323AEE2C4}" dt="2026-01-16T02:36:44.005" v="888" actId="1076"/>
        <pc:sldMkLst>
          <pc:docMk/>
          <pc:sldMk cId="1976814756" sldId="504"/>
        </pc:sldMkLst>
        <pc:spChg chg="mod">
          <ac:chgData name="Wington Vital" userId="812b19d0-4ae9-4dab-834a-8410187bd73b" providerId="ADAL" clId="{3C196417-411B-40C4-BCD9-D8D323AEE2C4}" dt="2026-01-16T02:36:44.005" v="888" actId="1076"/>
          <ac:spMkLst>
            <pc:docMk/>
            <pc:sldMk cId="1976814756" sldId="504"/>
            <ac:spMk id="4" creationId="{C7CF795A-48A3-B147-9DDB-E888C51F72D2}"/>
          </ac:spMkLst>
        </pc:spChg>
        <pc:spChg chg="mod">
          <ac:chgData name="Wington Vital" userId="812b19d0-4ae9-4dab-834a-8410187bd73b" providerId="ADAL" clId="{3C196417-411B-40C4-BCD9-D8D323AEE2C4}" dt="2026-01-16T02:36:41.259" v="887" actId="1076"/>
          <ac:spMkLst>
            <pc:docMk/>
            <pc:sldMk cId="1976814756" sldId="504"/>
            <ac:spMk id="5" creationId="{15242D6D-9877-907B-4D58-EA5D92D99DD5}"/>
          </ac:spMkLst>
        </pc:spChg>
        <pc:spChg chg="mod">
          <ac:chgData name="Wington Vital" userId="812b19d0-4ae9-4dab-834a-8410187bd73b" providerId="ADAL" clId="{3C196417-411B-40C4-BCD9-D8D323AEE2C4}" dt="2026-01-16T02:36:37.527" v="886" actId="20577"/>
          <ac:spMkLst>
            <pc:docMk/>
            <pc:sldMk cId="1976814756" sldId="504"/>
            <ac:spMk id="9" creationId="{97FF12D4-4271-B290-E636-348EB0732A05}"/>
          </ac:spMkLst>
        </pc:spChg>
        <pc:spChg chg="mod">
          <ac:chgData name="Wington Vital" userId="812b19d0-4ae9-4dab-834a-8410187bd73b" providerId="ADAL" clId="{3C196417-411B-40C4-BCD9-D8D323AEE2C4}" dt="2026-01-16T02:35:51.207" v="876" actId="20577"/>
          <ac:spMkLst>
            <pc:docMk/>
            <pc:sldMk cId="1976814756" sldId="504"/>
            <ac:spMk id="10" creationId="{01158800-5455-2155-4308-A158B99C5824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6T02:38:14.450" v="898" actId="47"/>
        <pc:sldMkLst>
          <pc:docMk/>
          <pc:sldMk cId="4128143678" sldId="505"/>
        </pc:sldMkLst>
        <pc:spChg chg="add del mod">
          <ac:chgData name="Wington Vital" userId="812b19d0-4ae9-4dab-834a-8410187bd73b" providerId="ADAL" clId="{3C196417-411B-40C4-BCD9-D8D323AEE2C4}" dt="2026-01-16T02:38:14.450" v="898" actId="47"/>
          <ac:spMkLst>
            <pc:docMk/>
            <pc:sldMk cId="4128143678" sldId="505"/>
            <ac:spMk id="10" creationId="{90D9FA9F-96D1-D109-F954-F6D330499329}"/>
          </ac:spMkLst>
        </pc:spChg>
      </pc:sldChg>
      <pc:sldChg chg="addSp delSp modSp add mod">
        <pc:chgData name="Wington Vital" userId="812b19d0-4ae9-4dab-834a-8410187bd73b" providerId="ADAL" clId="{3C196417-411B-40C4-BCD9-D8D323AEE2C4}" dt="2026-01-16T02:41:04.139" v="988" actId="1076"/>
        <pc:sldMkLst>
          <pc:docMk/>
          <pc:sldMk cId="1586266880" sldId="506"/>
        </pc:sldMkLst>
        <pc:spChg chg="mod">
          <ac:chgData name="Wington Vital" userId="812b19d0-4ae9-4dab-834a-8410187bd73b" providerId="ADAL" clId="{3C196417-411B-40C4-BCD9-D8D323AEE2C4}" dt="2026-01-16T02:41:04.139" v="988" actId="1076"/>
          <ac:spMkLst>
            <pc:docMk/>
            <pc:sldMk cId="1586266880" sldId="506"/>
            <ac:spMk id="4" creationId="{7ABF3F40-BC27-1A11-11A8-669370712BBC}"/>
          </ac:spMkLst>
        </pc:spChg>
        <pc:spChg chg="del mod">
          <ac:chgData name="Wington Vital" userId="812b19d0-4ae9-4dab-834a-8410187bd73b" providerId="ADAL" clId="{3C196417-411B-40C4-BCD9-D8D323AEE2C4}" dt="2026-01-16T02:39:05.122" v="964" actId="478"/>
          <ac:spMkLst>
            <pc:docMk/>
            <pc:sldMk cId="1586266880" sldId="506"/>
            <ac:spMk id="5" creationId="{C8E0AF18-92D7-17E7-92A7-A0F8C867121C}"/>
          </ac:spMkLst>
        </pc:spChg>
        <pc:spChg chg="del mod">
          <ac:chgData name="Wington Vital" userId="812b19d0-4ae9-4dab-834a-8410187bd73b" providerId="ADAL" clId="{3C196417-411B-40C4-BCD9-D8D323AEE2C4}" dt="2026-01-16T02:39:05.124" v="966"/>
          <ac:spMkLst>
            <pc:docMk/>
            <pc:sldMk cId="1586266880" sldId="506"/>
            <ac:spMk id="9" creationId="{CC31E3D4-C8B3-23F6-391C-76AEAEF55200}"/>
          </ac:spMkLst>
        </pc:spChg>
        <pc:spChg chg="mod">
          <ac:chgData name="Wington Vital" userId="812b19d0-4ae9-4dab-834a-8410187bd73b" providerId="ADAL" clId="{3C196417-411B-40C4-BCD9-D8D323AEE2C4}" dt="2026-01-16T02:38:50.587" v="960" actId="20577"/>
          <ac:spMkLst>
            <pc:docMk/>
            <pc:sldMk cId="1586266880" sldId="506"/>
            <ac:spMk id="10" creationId="{25FA9FFF-4FC6-F51B-80BC-1539DB818776}"/>
          </ac:spMkLst>
        </pc:spChg>
        <pc:spChg chg="add mod">
          <ac:chgData name="Wington Vital" userId="812b19d0-4ae9-4dab-834a-8410187bd73b" providerId="ADAL" clId="{3C196417-411B-40C4-BCD9-D8D323AEE2C4}" dt="2026-01-16T02:40:59.366" v="987" actId="113"/>
          <ac:spMkLst>
            <pc:docMk/>
            <pc:sldMk cId="1586266880" sldId="506"/>
            <ac:spMk id="11" creationId="{5CDC087A-D9F8-044E-02F4-4C5DD281709D}"/>
          </ac:spMkLst>
        </pc:spChg>
        <pc:picChg chg="add mod">
          <ac:chgData name="Wington Vital" userId="812b19d0-4ae9-4dab-834a-8410187bd73b" providerId="ADAL" clId="{3C196417-411B-40C4-BCD9-D8D323AEE2C4}" dt="2026-01-16T02:39:57.709" v="974" actId="1076"/>
          <ac:picMkLst>
            <pc:docMk/>
            <pc:sldMk cId="1586266880" sldId="506"/>
            <ac:picMk id="3" creationId="{342B2071-4835-5005-05B0-FD307BE0F282}"/>
          </ac:picMkLst>
        </pc:picChg>
        <pc:picChg chg="add mod">
          <ac:chgData name="Wington Vital" userId="812b19d0-4ae9-4dab-834a-8410187bd73b" providerId="ADAL" clId="{3C196417-411B-40C4-BCD9-D8D323AEE2C4}" dt="2026-01-16T02:40:43.004" v="981" actId="1076"/>
          <ac:picMkLst>
            <pc:docMk/>
            <pc:sldMk cId="1586266880" sldId="506"/>
            <ac:picMk id="7" creationId="{DBFA49ED-D21D-D1EA-B966-0ECE76069D25}"/>
          </ac:picMkLst>
        </pc:picChg>
      </pc:sldChg>
      <pc:sldChg chg="add del">
        <pc:chgData name="Wington Vital" userId="812b19d0-4ae9-4dab-834a-8410187bd73b" providerId="ADAL" clId="{3C196417-411B-40C4-BCD9-D8D323AEE2C4}" dt="2026-01-16T02:38:16.548" v="899"/>
        <pc:sldMkLst>
          <pc:docMk/>
          <pc:sldMk cId="2449856901" sldId="506"/>
        </pc:sldMkLst>
      </pc:sldChg>
      <pc:sldChg chg="addSp delSp modSp add mod">
        <pc:chgData name="Wington Vital" userId="812b19d0-4ae9-4dab-834a-8410187bd73b" providerId="ADAL" clId="{3C196417-411B-40C4-BCD9-D8D323AEE2C4}" dt="2026-01-16T02:42:09.548" v="1052" actId="20577"/>
        <pc:sldMkLst>
          <pc:docMk/>
          <pc:sldMk cId="2614503347" sldId="507"/>
        </pc:sldMkLst>
        <pc:spChg chg="add mod">
          <ac:chgData name="Wington Vital" userId="812b19d0-4ae9-4dab-834a-8410187bd73b" providerId="ADAL" clId="{3C196417-411B-40C4-BCD9-D8D323AEE2C4}" dt="2026-01-16T02:42:09.548" v="1052" actId="20577"/>
          <ac:spMkLst>
            <pc:docMk/>
            <pc:sldMk cId="2614503347" sldId="507"/>
            <ac:spMk id="3" creationId="{83D94CAC-6DB4-F7F4-9B40-BA4743E49553}"/>
          </ac:spMkLst>
        </pc:spChg>
        <pc:spChg chg="del mod">
          <ac:chgData name="Wington Vital" userId="812b19d0-4ae9-4dab-834a-8410187bd73b" providerId="ADAL" clId="{3C196417-411B-40C4-BCD9-D8D323AEE2C4}" dt="2026-01-16T02:41:45.059" v="1043"/>
          <ac:spMkLst>
            <pc:docMk/>
            <pc:sldMk cId="2614503347" sldId="507"/>
            <ac:spMk id="4" creationId="{76E5E3DA-6B8C-DDA8-2ED1-A8DBCEF62D1D}"/>
          </ac:spMkLst>
        </pc:spChg>
        <pc:spChg chg="mod">
          <ac:chgData name="Wington Vital" userId="812b19d0-4ae9-4dab-834a-8410187bd73b" providerId="ADAL" clId="{3C196417-411B-40C4-BCD9-D8D323AEE2C4}" dt="2026-01-16T02:41:43.412" v="1040" actId="20577"/>
          <ac:spMkLst>
            <pc:docMk/>
            <pc:sldMk cId="2614503347" sldId="507"/>
            <ac:spMk id="10" creationId="{2F189BDA-F665-47B2-36CD-31B58BD90AF4}"/>
          </ac:spMkLst>
        </pc:spChg>
        <pc:spChg chg="del">
          <ac:chgData name="Wington Vital" userId="812b19d0-4ae9-4dab-834a-8410187bd73b" providerId="ADAL" clId="{3C196417-411B-40C4-BCD9-D8D323AEE2C4}" dt="2026-01-16T02:41:47.591" v="1044" actId="478"/>
          <ac:spMkLst>
            <pc:docMk/>
            <pc:sldMk cId="2614503347" sldId="507"/>
            <ac:spMk id="11" creationId="{0DEBE76D-FAFC-359E-DB0D-34AA27068FC0}"/>
          </ac:spMkLst>
        </pc:spChg>
        <pc:picChg chg="del">
          <ac:chgData name="Wington Vital" userId="812b19d0-4ae9-4dab-834a-8410187bd73b" providerId="ADAL" clId="{3C196417-411B-40C4-BCD9-D8D323AEE2C4}" dt="2026-01-16T02:41:45.055" v="1041" actId="478"/>
          <ac:picMkLst>
            <pc:docMk/>
            <pc:sldMk cId="2614503347" sldId="507"/>
            <ac:picMk id="7" creationId="{EB73DC52-9794-51B8-34CC-7CC9EBBF1958}"/>
          </ac:picMkLst>
        </pc:picChg>
      </pc:sldChg>
      <pc:sldChg chg="addSp modSp add mod">
        <pc:chgData name="Wington Vital" userId="812b19d0-4ae9-4dab-834a-8410187bd73b" providerId="ADAL" clId="{3C196417-411B-40C4-BCD9-D8D323AEE2C4}" dt="2026-01-16T02:47:02.481" v="1123" actId="1076"/>
        <pc:sldMkLst>
          <pc:docMk/>
          <pc:sldMk cId="3668127533" sldId="508"/>
        </pc:sldMkLst>
        <pc:spChg chg="mod">
          <ac:chgData name="Wington Vital" userId="812b19d0-4ae9-4dab-834a-8410187bd73b" providerId="ADAL" clId="{3C196417-411B-40C4-BCD9-D8D323AEE2C4}" dt="2026-01-16T02:43:47.604" v="1122" actId="14100"/>
          <ac:spMkLst>
            <pc:docMk/>
            <pc:sldMk cId="3668127533" sldId="508"/>
            <ac:spMk id="3" creationId="{28ED6BFD-E0B7-B832-01E7-27D1419DB7DB}"/>
          </ac:spMkLst>
        </pc:spChg>
        <pc:spChg chg="add mod">
          <ac:chgData name="Wington Vital" userId="812b19d0-4ae9-4dab-834a-8410187bd73b" providerId="ADAL" clId="{3C196417-411B-40C4-BCD9-D8D323AEE2C4}" dt="2026-01-16T02:47:02.481" v="1123" actId="1076"/>
          <ac:spMkLst>
            <pc:docMk/>
            <pc:sldMk cId="3668127533" sldId="508"/>
            <ac:spMk id="4" creationId="{EE08CEEE-FCA6-3BF1-CB7C-4DB6070A5A8D}"/>
          </ac:spMkLst>
        </pc:spChg>
        <pc:spChg chg="mod">
          <ac:chgData name="Wington Vital" userId="812b19d0-4ae9-4dab-834a-8410187bd73b" providerId="ADAL" clId="{3C196417-411B-40C4-BCD9-D8D323AEE2C4}" dt="2026-01-16T02:42:51.872" v="1109" actId="20577"/>
          <ac:spMkLst>
            <pc:docMk/>
            <pc:sldMk cId="3668127533" sldId="508"/>
            <ac:spMk id="10" creationId="{587954FD-3502-F4EE-D84C-F8C5CAF1F6D8}"/>
          </ac:spMkLst>
        </pc:spChg>
      </pc:sldChg>
      <pc:sldChg chg="add">
        <pc:chgData name="Wington Vital" userId="812b19d0-4ae9-4dab-834a-8410187bd73b" providerId="ADAL" clId="{3C196417-411B-40C4-BCD9-D8D323AEE2C4}" dt="2026-01-16T02:52:29.954" v="1366"/>
        <pc:sldMkLst>
          <pc:docMk/>
          <pc:sldMk cId="1850006265" sldId="509"/>
        </pc:sldMkLst>
      </pc:sldChg>
    </pc:docChg>
  </pc:docChgLst>
  <pc:docChgLst>
    <pc:chgData name="Wington Vital" userId="S::wington.vital@fpf.br::812b19d0-4ae9-4dab-834a-8410187bd73b" providerId="AD" clId="Web-{6A332B20-B50F-D70C-A3DB-B3695F58C774}"/>
    <pc:docChg chg="modSld">
      <pc:chgData name="Wington Vital" userId="S::wington.vital@fpf.br::812b19d0-4ae9-4dab-834a-8410187bd73b" providerId="AD" clId="Web-{6A332B20-B50F-D70C-A3DB-B3695F58C774}" dt="2026-01-13T18:36:25.708" v="5"/>
      <pc:docMkLst>
        <pc:docMk/>
      </pc:docMkLst>
      <pc:sldChg chg="modSp">
        <pc:chgData name="Wington Vital" userId="S::wington.vital@fpf.br::812b19d0-4ae9-4dab-834a-8410187bd73b" providerId="AD" clId="Web-{6A332B20-B50F-D70C-A3DB-B3695F58C774}" dt="2026-01-13T18:36:25.708" v="5"/>
        <pc:sldMkLst>
          <pc:docMk/>
          <pc:sldMk cId="2846138534" sldId="364"/>
        </pc:sldMkLst>
        <pc:graphicFrameChg chg="mod modGraphic">
          <ac:chgData name="Wington Vital" userId="S::wington.vital@fpf.br::812b19d0-4ae9-4dab-834a-8410187bd73b" providerId="AD" clId="Web-{6A332B20-B50F-D70C-A3DB-B3695F58C774}" dt="2026-01-13T18:36:25.708" v="5"/>
          <ac:graphicFrameMkLst>
            <pc:docMk/>
            <pc:sldMk cId="2846138534" sldId="364"/>
            <ac:graphicFrameMk id="8" creationId="{DD28033D-AD1D-54E1-910A-5A6F0E0BDE41}"/>
          </ac:graphicFrameMkLst>
        </pc:graphicFrameChg>
      </pc:sldChg>
    </pc:docChg>
  </pc:docChgLst>
  <pc:docChgLst>
    <pc:chgData name="Wington Vital" userId="S::wington.vital@fpf.br::812b19d0-4ae9-4dab-834a-8410187bd73b" providerId="AD" clId="Web-{0FB2D094-E847-AC59-FA52-83296429E94B}"/>
    <pc:docChg chg="delSld modSld">
      <pc:chgData name="Wington Vital" userId="S::wington.vital@fpf.br::812b19d0-4ae9-4dab-834a-8410187bd73b" providerId="AD" clId="Web-{0FB2D094-E847-AC59-FA52-83296429E94B}" dt="2026-01-16T01:44:35.891" v="42" actId="20577"/>
      <pc:docMkLst>
        <pc:docMk/>
      </pc:docMkLst>
      <pc:sldChg chg="del">
        <pc:chgData name="Wington Vital" userId="S::wington.vital@fpf.br::812b19d0-4ae9-4dab-834a-8410187bd73b" providerId="AD" clId="Web-{0FB2D094-E847-AC59-FA52-83296429E94B}" dt="2026-01-16T01:41:36.204" v="2"/>
        <pc:sldMkLst>
          <pc:docMk/>
          <pc:sldMk cId="788359169" sldId="365"/>
        </pc:sldMkLst>
      </pc:sldChg>
      <pc:sldChg chg="del">
        <pc:chgData name="Wington Vital" userId="S::wington.vital@fpf.br::812b19d0-4ae9-4dab-834a-8410187bd73b" providerId="AD" clId="Web-{0FB2D094-E847-AC59-FA52-83296429E94B}" dt="2026-01-16T01:41:47.829" v="5"/>
        <pc:sldMkLst>
          <pc:docMk/>
          <pc:sldMk cId="687970743" sldId="366"/>
        </pc:sldMkLst>
      </pc:sldChg>
      <pc:sldChg chg="del">
        <pc:chgData name="Wington Vital" userId="S::wington.vital@fpf.br::812b19d0-4ae9-4dab-834a-8410187bd73b" providerId="AD" clId="Web-{0FB2D094-E847-AC59-FA52-83296429E94B}" dt="2026-01-16T01:41:48.469" v="6"/>
        <pc:sldMkLst>
          <pc:docMk/>
          <pc:sldMk cId="2533221096" sldId="367"/>
        </pc:sldMkLst>
      </pc:sldChg>
      <pc:sldChg chg="del">
        <pc:chgData name="Wington Vital" userId="S::wington.vital@fpf.br::812b19d0-4ae9-4dab-834a-8410187bd73b" providerId="AD" clId="Web-{0FB2D094-E847-AC59-FA52-83296429E94B}" dt="2026-01-16T01:41:49.157" v="7"/>
        <pc:sldMkLst>
          <pc:docMk/>
          <pc:sldMk cId="3258784675" sldId="368"/>
        </pc:sldMkLst>
      </pc:sldChg>
      <pc:sldChg chg="del">
        <pc:chgData name="Wington Vital" userId="S::wington.vital@fpf.br::812b19d0-4ae9-4dab-834a-8410187bd73b" providerId="AD" clId="Web-{0FB2D094-E847-AC59-FA52-83296429E94B}" dt="2026-01-16T01:41:49.735" v="8"/>
        <pc:sldMkLst>
          <pc:docMk/>
          <pc:sldMk cId="2870541522" sldId="369"/>
        </pc:sldMkLst>
      </pc:sldChg>
      <pc:sldChg chg="del">
        <pc:chgData name="Wington Vital" userId="S::wington.vital@fpf.br::812b19d0-4ae9-4dab-834a-8410187bd73b" providerId="AD" clId="Web-{0FB2D094-E847-AC59-FA52-83296429E94B}" dt="2026-01-16T01:41:43.297" v="3"/>
        <pc:sldMkLst>
          <pc:docMk/>
          <pc:sldMk cId="3356001461" sldId="388"/>
        </pc:sldMkLst>
      </pc:sldChg>
      <pc:sldChg chg="del">
        <pc:chgData name="Wington Vital" userId="S::wington.vital@fpf.br::812b19d0-4ae9-4dab-834a-8410187bd73b" providerId="AD" clId="Web-{0FB2D094-E847-AC59-FA52-83296429E94B}" dt="2026-01-16T01:41:46.282" v="4"/>
        <pc:sldMkLst>
          <pc:docMk/>
          <pc:sldMk cId="622469478" sldId="389"/>
        </pc:sldMkLst>
      </pc:sldChg>
      <pc:sldChg chg="del">
        <pc:chgData name="Wington Vital" userId="S::wington.vital@fpf.br::812b19d0-4ae9-4dab-834a-8410187bd73b" providerId="AD" clId="Web-{0FB2D094-E847-AC59-FA52-83296429E94B}" dt="2026-01-16T01:41:50.141" v="9"/>
        <pc:sldMkLst>
          <pc:docMk/>
          <pc:sldMk cId="998552486" sldId="391"/>
        </pc:sldMkLst>
      </pc:sldChg>
      <pc:sldChg chg="del">
        <pc:chgData name="Wington Vital" userId="S::wington.vital@fpf.br::812b19d0-4ae9-4dab-834a-8410187bd73b" providerId="AD" clId="Web-{0FB2D094-E847-AC59-FA52-83296429E94B}" dt="2026-01-16T01:41:51.094" v="10"/>
        <pc:sldMkLst>
          <pc:docMk/>
          <pc:sldMk cId="2180483248" sldId="392"/>
        </pc:sldMkLst>
      </pc:sldChg>
      <pc:sldChg chg="del">
        <pc:chgData name="Wington Vital" userId="S::wington.vital@fpf.br::812b19d0-4ae9-4dab-834a-8410187bd73b" providerId="AD" clId="Web-{0FB2D094-E847-AC59-FA52-83296429E94B}" dt="2026-01-16T01:41:52.375" v="11"/>
        <pc:sldMkLst>
          <pc:docMk/>
          <pc:sldMk cId="286564153" sldId="393"/>
        </pc:sldMkLst>
      </pc:sldChg>
      <pc:sldChg chg="del">
        <pc:chgData name="Wington Vital" userId="S::wington.vital@fpf.br::812b19d0-4ae9-4dab-834a-8410187bd73b" providerId="AD" clId="Web-{0FB2D094-E847-AC59-FA52-83296429E94B}" dt="2026-01-16T01:41:52.500" v="12"/>
        <pc:sldMkLst>
          <pc:docMk/>
          <pc:sldMk cId="914629246" sldId="394"/>
        </pc:sldMkLst>
      </pc:sldChg>
      <pc:sldChg chg="del">
        <pc:chgData name="Wington Vital" userId="S::wington.vital@fpf.br::812b19d0-4ae9-4dab-834a-8410187bd73b" providerId="AD" clId="Web-{0FB2D094-E847-AC59-FA52-83296429E94B}" dt="2026-01-16T01:42:01.438" v="13"/>
        <pc:sldMkLst>
          <pc:docMk/>
          <pc:sldMk cId="1790330871" sldId="395"/>
        </pc:sldMkLst>
      </pc:sldChg>
      <pc:sldChg chg="del">
        <pc:chgData name="Wington Vital" userId="S::wington.vital@fpf.br::812b19d0-4ae9-4dab-834a-8410187bd73b" providerId="AD" clId="Web-{0FB2D094-E847-AC59-FA52-83296429E94B}" dt="2026-01-16T01:42:01.844" v="14"/>
        <pc:sldMkLst>
          <pc:docMk/>
          <pc:sldMk cId="2187042843" sldId="396"/>
        </pc:sldMkLst>
      </pc:sldChg>
      <pc:sldChg chg="del">
        <pc:chgData name="Wington Vital" userId="S::wington.vital@fpf.br::812b19d0-4ae9-4dab-834a-8410187bd73b" providerId="AD" clId="Web-{0FB2D094-E847-AC59-FA52-83296429E94B}" dt="2026-01-16T01:42:06.094" v="18"/>
        <pc:sldMkLst>
          <pc:docMk/>
          <pc:sldMk cId="412830205" sldId="399"/>
        </pc:sldMkLst>
      </pc:sldChg>
      <pc:sldChg chg="del">
        <pc:chgData name="Wington Vital" userId="S::wington.vital@fpf.br::812b19d0-4ae9-4dab-834a-8410187bd73b" providerId="AD" clId="Web-{0FB2D094-E847-AC59-FA52-83296429E94B}" dt="2026-01-16T01:42:07.079" v="19"/>
        <pc:sldMkLst>
          <pc:docMk/>
          <pc:sldMk cId="2315584928" sldId="407"/>
        </pc:sldMkLst>
      </pc:sldChg>
      <pc:sldChg chg="del">
        <pc:chgData name="Wington Vital" userId="S::wington.vital@fpf.br::812b19d0-4ae9-4dab-834a-8410187bd73b" providerId="AD" clId="Web-{0FB2D094-E847-AC59-FA52-83296429E94B}" dt="2026-01-16T01:42:08.469" v="21"/>
        <pc:sldMkLst>
          <pc:docMk/>
          <pc:sldMk cId="3526675266" sldId="408"/>
        </pc:sldMkLst>
      </pc:sldChg>
      <pc:sldChg chg="del">
        <pc:chgData name="Wington Vital" userId="S::wington.vital@fpf.br::812b19d0-4ae9-4dab-834a-8410187bd73b" providerId="AD" clId="Web-{0FB2D094-E847-AC59-FA52-83296429E94B}" dt="2026-01-16T01:42:09.719" v="22"/>
        <pc:sldMkLst>
          <pc:docMk/>
          <pc:sldMk cId="1799377076" sldId="410"/>
        </pc:sldMkLst>
      </pc:sldChg>
      <pc:sldChg chg="del">
        <pc:chgData name="Wington Vital" userId="S::wington.vital@fpf.br::812b19d0-4ae9-4dab-834a-8410187bd73b" providerId="AD" clId="Web-{0FB2D094-E847-AC59-FA52-83296429E94B}" dt="2026-01-16T01:42:10.500" v="23"/>
        <pc:sldMkLst>
          <pc:docMk/>
          <pc:sldMk cId="4143431346" sldId="411"/>
        </pc:sldMkLst>
      </pc:sldChg>
      <pc:sldChg chg="del">
        <pc:chgData name="Wington Vital" userId="S::wington.vital@fpf.br::812b19d0-4ae9-4dab-834a-8410187bd73b" providerId="AD" clId="Web-{0FB2D094-E847-AC59-FA52-83296429E94B}" dt="2026-01-16T01:42:11.485" v="24"/>
        <pc:sldMkLst>
          <pc:docMk/>
          <pc:sldMk cId="3630788206" sldId="412"/>
        </pc:sldMkLst>
      </pc:sldChg>
      <pc:sldChg chg="del">
        <pc:chgData name="Wington Vital" userId="S::wington.vital@fpf.br::812b19d0-4ae9-4dab-834a-8410187bd73b" providerId="AD" clId="Web-{0FB2D094-E847-AC59-FA52-83296429E94B}" dt="2026-01-16T01:42:12.704" v="25"/>
        <pc:sldMkLst>
          <pc:docMk/>
          <pc:sldMk cId="3277975424" sldId="414"/>
        </pc:sldMkLst>
      </pc:sldChg>
      <pc:sldChg chg="del">
        <pc:chgData name="Wington Vital" userId="S::wington.vital@fpf.br::812b19d0-4ae9-4dab-834a-8410187bd73b" providerId="AD" clId="Web-{0FB2D094-E847-AC59-FA52-83296429E94B}" dt="2026-01-16T01:42:14.141" v="26"/>
        <pc:sldMkLst>
          <pc:docMk/>
          <pc:sldMk cId="21298352" sldId="415"/>
        </pc:sldMkLst>
      </pc:sldChg>
      <pc:sldChg chg="del">
        <pc:chgData name="Wington Vital" userId="S::wington.vital@fpf.br::812b19d0-4ae9-4dab-834a-8410187bd73b" providerId="AD" clId="Web-{0FB2D094-E847-AC59-FA52-83296429E94B}" dt="2026-01-16T01:42:15.079" v="27"/>
        <pc:sldMkLst>
          <pc:docMk/>
          <pc:sldMk cId="4028145902" sldId="416"/>
        </pc:sldMkLst>
      </pc:sldChg>
      <pc:sldChg chg="del">
        <pc:chgData name="Wington Vital" userId="S::wington.vital@fpf.br::812b19d0-4ae9-4dab-834a-8410187bd73b" providerId="AD" clId="Web-{0FB2D094-E847-AC59-FA52-83296429E94B}" dt="2026-01-16T01:42:15.391" v="28"/>
        <pc:sldMkLst>
          <pc:docMk/>
          <pc:sldMk cId="707603309" sldId="417"/>
        </pc:sldMkLst>
      </pc:sldChg>
      <pc:sldChg chg="del">
        <pc:chgData name="Wington Vital" userId="S::wington.vital@fpf.br::812b19d0-4ae9-4dab-834a-8410187bd73b" providerId="AD" clId="Web-{0FB2D094-E847-AC59-FA52-83296429E94B}" dt="2026-01-16T01:42:15.797" v="29"/>
        <pc:sldMkLst>
          <pc:docMk/>
          <pc:sldMk cId="2452614852" sldId="418"/>
        </pc:sldMkLst>
      </pc:sldChg>
      <pc:sldChg chg="del">
        <pc:chgData name="Wington Vital" userId="S::wington.vital@fpf.br::812b19d0-4ae9-4dab-834a-8410187bd73b" providerId="AD" clId="Web-{0FB2D094-E847-AC59-FA52-83296429E94B}" dt="2026-01-16T01:42:16.657" v="30"/>
        <pc:sldMkLst>
          <pc:docMk/>
          <pc:sldMk cId="767628890" sldId="419"/>
        </pc:sldMkLst>
      </pc:sldChg>
      <pc:sldChg chg="del">
        <pc:chgData name="Wington Vital" userId="S::wington.vital@fpf.br::812b19d0-4ae9-4dab-834a-8410187bd73b" providerId="AD" clId="Web-{0FB2D094-E847-AC59-FA52-83296429E94B}" dt="2026-01-16T01:42:18.141" v="31"/>
        <pc:sldMkLst>
          <pc:docMk/>
          <pc:sldMk cId="3263037106" sldId="420"/>
        </pc:sldMkLst>
      </pc:sldChg>
      <pc:sldChg chg="del">
        <pc:chgData name="Wington Vital" userId="S::wington.vital@fpf.br::812b19d0-4ae9-4dab-834a-8410187bd73b" providerId="AD" clId="Web-{0FB2D094-E847-AC59-FA52-83296429E94B}" dt="2026-01-16T01:42:18.172" v="32"/>
        <pc:sldMkLst>
          <pc:docMk/>
          <pc:sldMk cId="3321886232" sldId="421"/>
        </pc:sldMkLst>
      </pc:sldChg>
      <pc:sldChg chg="del">
        <pc:chgData name="Wington Vital" userId="S::wington.vital@fpf.br::812b19d0-4ae9-4dab-834a-8410187bd73b" providerId="AD" clId="Web-{0FB2D094-E847-AC59-FA52-83296429E94B}" dt="2026-01-16T01:42:18.844" v="33"/>
        <pc:sldMkLst>
          <pc:docMk/>
          <pc:sldMk cId="554676254" sldId="422"/>
        </pc:sldMkLst>
      </pc:sldChg>
      <pc:sldChg chg="del">
        <pc:chgData name="Wington Vital" userId="S::wington.vital@fpf.br::812b19d0-4ae9-4dab-834a-8410187bd73b" providerId="AD" clId="Web-{0FB2D094-E847-AC59-FA52-83296429E94B}" dt="2026-01-16T01:42:19.375" v="34"/>
        <pc:sldMkLst>
          <pc:docMk/>
          <pc:sldMk cId="1789606220" sldId="423"/>
        </pc:sldMkLst>
      </pc:sldChg>
      <pc:sldChg chg="del">
        <pc:chgData name="Wington Vital" userId="S::wington.vital@fpf.br::812b19d0-4ae9-4dab-834a-8410187bd73b" providerId="AD" clId="Web-{0FB2D094-E847-AC59-FA52-83296429E94B}" dt="2026-01-16T01:42:19.704" v="35"/>
        <pc:sldMkLst>
          <pc:docMk/>
          <pc:sldMk cId="1877343479" sldId="424"/>
        </pc:sldMkLst>
      </pc:sldChg>
      <pc:sldChg chg="del">
        <pc:chgData name="Wington Vital" userId="S::wington.vital@fpf.br::812b19d0-4ae9-4dab-834a-8410187bd73b" providerId="AD" clId="Web-{0FB2D094-E847-AC59-FA52-83296429E94B}" dt="2026-01-16T01:42:20.094" v="36"/>
        <pc:sldMkLst>
          <pc:docMk/>
          <pc:sldMk cId="447567131" sldId="425"/>
        </pc:sldMkLst>
      </pc:sldChg>
      <pc:sldChg chg="del">
        <pc:chgData name="Wington Vital" userId="S::wington.vital@fpf.br::812b19d0-4ae9-4dab-834a-8410187bd73b" providerId="AD" clId="Web-{0FB2D094-E847-AC59-FA52-83296429E94B}" dt="2026-01-16T01:42:24.329" v="37"/>
        <pc:sldMkLst>
          <pc:docMk/>
          <pc:sldMk cId="2851544860" sldId="426"/>
        </pc:sldMkLst>
      </pc:sldChg>
      <pc:sldChg chg="del">
        <pc:chgData name="Wington Vital" userId="S::wington.vital@fpf.br::812b19d0-4ae9-4dab-834a-8410187bd73b" providerId="AD" clId="Web-{0FB2D094-E847-AC59-FA52-83296429E94B}" dt="2026-01-16T01:42:28.125" v="38"/>
        <pc:sldMkLst>
          <pc:docMk/>
          <pc:sldMk cId="3332309426" sldId="427"/>
        </pc:sldMkLst>
      </pc:sldChg>
      <pc:sldChg chg="modSp">
        <pc:chgData name="Wington Vital" userId="S::wington.vital@fpf.br::812b19d0-4ae9-4dab-834a-8410187bd73b" providerId="AD" clId="Web-{0FB2D094-E847-AC59-FA52-83296429E94B}" dt="2026-01-16T01:44:35.891" v="42" actId="20577"/>
        <pc:sldMkLst>
          <pc:docMk/>
          <pc:sldMk cId="2707030334" sldId="428"/>
        </pc:sldMkLst>
        <pc:spChg chg="mod">
          <ac:chgData name="Wington Vital" userId="S::wington.vital@fpf.br::812b19d0-4ae9-4dab-834a-8410187bd73b" providerId="AD" clId="Web-{0FB2D094-E847-AC59-FA52-83296429E94B}" dt="2026-01-16T01:44:35.891" v="42" actId="20577"/>
          <ac:spMkLst>
            <pc:docMk/>
            <pc:sldMk cId="2707030334" sldId="428"/>
            <ac:spMk id="4" creationId="{C5253F41-B55F-0726-3DC9-2AEA0DD30ADF}"/>
          </ac:spMkLst>
        </pc:spChg>
      </pc:sldChg>
      <pc:sldChg chg="modSp">
        <pc:chgData name="Wington Vital" userId="S::wington.vital@fpf.br::812b19d0-4ae9-4dab-834a-8410187bd73b" providerId="AD" clId="Web-{0FB2D094-E847-AC59-FA52-83296429E94B}" dt="2026-01-16T01:40:38.046" v="1" actId="14100"/>
        <pc:sldMkLst>
          <pc:docMk/>
          <pc:sldMk cId="4276490219" sldId="431"/>
        </pc:sldMkLst>
        <pc:spChg chg="mod">
          <ac:chgData name="Wington Vital" userId="S::wington.vital@fpf.br::812b19d0-4ae9-4dab-834a-8410187bd73b" providerId="AD" clId="Web-{0FB2D094-E847-AC59-FA52-83296429E94B}" dt="2026-01-16T01:40:38.046" v="1" actId="14100"/>
          <ac:spMkLst>
            <pc:docMk/>
            <pc:sldMk cId="4276490219" sldId="431"/>
            <ac:spMk id="4" creationId="{073AF9E7-ACE7-1B6B-AAA2-E20D34557204}"/>
          </ac:spMkLst>
        </pc:spChg>
      </pc:sldChg>
      <pc:sldChg chg="del">
        <pc:chgData name="Wington Vital" userId="S::wington.vital@fpf.br::812b19d0-4ae9-4dab-834a-8410187bd73b" providerId="AD" clId="Web-{0FB2D094-E847-AC59-FA52-83296429E94B}" dt="2026-01-16T01:42:02.329" v="15"/>
        <pc:sldMkLst>
          <pc:docMk/>
          <pc:sldMk cId="4143146434" sldId="475"/>
        </pc:sldMkLst>
      </pc:sldChg>
      <pc:sldChg chg="del">
        <pc:chgData name="Wington Vital" userId="S::wington.vital@fpf.br::812b19d0-4ae9-4dab-834a-8410187bd73b" providerId="AD" clId="Web-{0FB2D094-E847-AC59-FA52-83296429E94B}" dt="2026-01-16T01:42:04.391" v="16"/>
        <pc:sldMkLst>
          <pc:docMk/>
          <pc:sldMk cId="2464483389" sldId="476"/>
        </pc:sldMkLst>
      </pc:sldChg>
      <pc:sldChg chg="del">
        <pc:chgData name="Wington Vital" userId="S::wington.vital@fpf.br::812b19d0-4ae9-4dab-834a-8410187bd73b" providerId="AD" clId="Web-{0FB2D094-E847-AC59-FA52-83296429E94B}" dt="2026-01-16T01:42:05.235" v="17"/>
        <pc:sldMkLst>
          <pc:docMk/>
          <pc:sldMk cId="559108621" sldId="477"/>
        </pc:sldMkLst>
      </pc:sldChg>
      <pc:sldChg chg="del">
        <pc:chgData name="Wington Vital" userId="S::wington.vital@fpf.br::812b19d0-4ae9-4dab-834a-8410187bd73b" providerId="AD" clId="Web-{0FB2D094-E847-AC59-FA52-83296429E94B}" dt="2026-01-16T01:42:07.875" v="20"/>
        <pc:sldMkLst>
          <pc:docMk/>
          <pc:sldMk cId="896981672" sldId="4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08228982-976A-E224-AE0E-56DF94D1F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66975" t="88133"/>
          <a:stretch>
            <a:fillRect/>
          </a:stretch>
        </p:blipFill>
        <p:spPr>
          <a:xfrm>
            <a:off x="-433190" y="6045265"/>
            <a:ext cx="4026408" cy="813816"/>
          </a:xfrm>
          <a:prstGeom prst="rect">
            <a:avLst/>
          </a:prstGeom>
        </p:spPr>
      </p:pic>
      <p:pic>
        <p:nvPicPr>
          <p:cNvPr id="12" name="Imagem 1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B37F5B7-E427-636B-B92D-6FBDBC840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13" name="Imagem 1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98FC5D5-7E7E-232A-56CF-7BF680C919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29650" t="81044" r="52377"/>
          <a:stretch>
            <a:fillRect/>
          </a:stretch>
        </p:blipFill>
        <p:spPr>
          <a:xfrm>
            <a:off x="10167974" y="5558015"/>
            <a:ext cx="2191255" cy="12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A636BC5-83EE-6FD9-35E5-43C7D87DC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Fluxograma: Processo Alternativo 13">
            <a:extLst>
              <a:ext uri="{FF2B5EF4-FFF2-40B4-BE49-F238E27FC236}">
                <a16:creationId xmlns:a16="http://schemas.microsoft.com/office/drawing/2014/main" id="{9C5386BC-C7AE-A9D4-2BC6-3B49E55CE3FE}"/>
              </a:ext>
            </a:extLst>
          </p:cNvPr>
          <p:cNvSpPr/>
          <p:nvPr userDrawn="1"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A5FE4CF8-76FA-59A2-5FDB-5B33E14035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EE3E31EB-E3B8-A273-0E01-FF4761789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66975" t="88133"/>
          <a:stretch>
            <a:fillRect/>
          </a:stretch>
        </p:blipFill>
        <p:spPr>
          <a:xfrm>
            <a:off x="-433190" y="6045265"/>
            <a:ext cx="4026408" cy="813816"/>
          </a:xfrm>
          <a:prstGeom prst="rect">
            <a:avLst/>
          </a:prstGeom>
        </p:spPr>
      </p:pic>
      <p:pic>
        <p:nvPicPr>
          <p:cNvPr id="12" name="Imagem 1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8E7F819-6743-16FE-2E49-1BBF259A2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13" name="Imagem 1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23383125-5D99-792F-2CBD-6B4A020B6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29650" t="81044" r="52377"/>
          <a:stretch>
            <a:fillRect/>
          </a:stretch>
        </p:blipFill>
        <p:spPr>
          <a:xfrm>
            <a:off x="10167974" y="5558015"/>
            <a:ext cx="2191255" cy="12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89EA8A4-08B5-5BAA-9AC5-6127B958D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8" name="Fluxograma: Processo Alternativo 13">
            <a:extLst>
              <a:ext uri="{FF2B5EF4-FFF2-40B4-BE49-F238E27FC236}">
                <a16:creationId xmlns:a16="http://schemas.microsoft.com/office/drawing/2014/main" id="{B378BB90-2A3E-E781-2353-A14263E84977}"/>
              </a:ext>
            </a:extLst>
          </p:cNvPr>
          <p:cNvSpPr/>
          <p:nvPr userDrawn="1"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0FB5A492-07D6-4A1E-78C8-D67ABCB3D7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9" name="Imagem 8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13C5FA5-2B8E-B3BD-5CDC-0BE18A207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66975" t="88133"/>
          <a:stretch>
            <a:fillRect/>
          </a:stretch>
        </p:blipFill>
        <p:spPr>
          <a:xfrm>
            <a:off x="-433190" y="6045265"/>
            <a:ext cx="4026408" cy="813816"/>
          </a:xfrm>
          <a:prstGeom prst="rect">
            <a:avLst/>
          </a:prstGeom>
        </p:spPr>
      </p:pic>
      <p:pic>
        <p:nvPicPr>
          <p:cNvPr id="10" name="Imagem 9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EFF583B-5F3A-8FBD-D103-73BF5C5FB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F68BFEBD-0BB9-1EA5-44A5-32320AC4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1F2F2"/>
              </a:clrFrom>
              <a:clrTo>
                <a:srgbClr val="F1F2F2">
                  <a:alpha val="0"/>
                </a:srgbClr>
              </a:clrTo>
            </a:clrChange>
          </a:blip>
          <a:srcRect l="29650" t="81044" r="52377"/>
          <a:stretch>
            <a:fillRect/>
          </a:stretch>
        </p:blipFill>
        <p:spPr>
          <a:xfrm>
            <a:off x="10167974" y="5558015"/>
            <a:ext cx="2191255" cy="12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01/15/2026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C2FF3-619E-E98C-6406-BBAAD70FE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A991D971-8A66-8F20-A41B-C35CCCC1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42A754-CF69-A3AC-5B86-E4CBDFF74169}"/>
              </a:ext>
            </a:extLst>
          </p:cNvPr>
          <p:cNvSpPr txBox="1"/>
          <p:nvPr/>
        </p:nvSpPr>
        <p:spPr>
          <a:xfrm>
            <a:off x="695369" y="3802118"/>
            <a:ext cx="57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Montserrat" pitchFamily="2" charset="77"/>
              </a:rPr>
              <a:t>Núcleo de Capacitação em Inteligência Artificial</a:t>
            </a:r>
          </a:p>
        </p:txBody>
      </p:sp>
      <p:pic>
        <p:nvPicPr>
          <p:cNvPr id="2" name="Imagem 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D9CE3225-DDE6-B600-9BE3-0A441CFF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1ECF388-9A2D-534E-04C3-9C02E857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50" t="81044" r="52377"/>
          <a:stretch>
            <a:fillRect/>
          </a:stretch>
        </p:blipFill>
        <p:spPr>
          <a:xfrm>
            <a:off x="3611880" y="5558015"/>
            <a:ext cx="2191255" cy="1299985"/>
          </a:xfrm>
          <a:prstGeom prst="rect">
            <a:avLst/>
          </a:prstGeom>
        </p:spPr>
      </p:pic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6A2960D7-44A7-4148-479A-87822C97D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99" y="3191201"/>
            <a:ext cx="1854305" cy="6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2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E6269-CA99-9E6C-145A-3B5046F8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AEF3FD1-D41B-E70A-03D4-CCCCD02DE8A7}"/>
              </a:ext>
            </a:extLst>
          </p:cNvPr>
          <p:cNvSpPr txBox="1"/>
          <p:nvPr/>
        </p:nvSpPr>
        <p:spPr>
          <a:xfrm>
            <a:off x="1409971" y="534480"/>
            <a:ext cx="6455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E se a tendência não for linear 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99842DF-51EF-790E-C092-B4A232E515CA}"/>
                  </a:ext>
                </a:extLst>
              </p:cNvPr>
              <p:cNvSpPr txBox="1"/>
              <p:nvPr/>
            </p:nvSpPr>
            <p:spPr>
              <a:xfrm>
                <a:off x="358877" y="1997839"/>
                <a:ext cx="11336594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Se a série tiver uma </a:t>
                </a:r>
                <a:r>
                  <a:rPr lang="pt-BR" b="1">
                    <a:latin typeface="Montserrat" panose="00000500000000000000" pitchFamily="2" charset="0"/>
                  </a:rPr>
                  <a:t>tendência quadrática</a:t>
                </a:r>
                <a:r>
                  <a:rPr lang="pt-BR">
                    <a:latin typeface="Montserrat" panose="00000500000000000000" pitchFamily="2" charset="0"/>
                  </a:rPr>
                  <a:t>, uma única diferenciação não basta.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Exemplo:</a:t>
                </a:r>
              </a:p>
              <a:p>
                <a:endParaRPr lang="pt-BR" b="1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Série original: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Primeira diferenciação: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Segunda diferenciação: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pt-BR" b="0">
                  <a:latin typeface="Montserrat" panose="00000500000000000000" pitchFamily="2" charset="0"/>
                </a:endParaRPr>
              </a:p>
              <a:p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 Duas diferenciações eliminam uma tendência quadrática.</a:t>
                </a:r>
              </a:p>
              <a:p>
                <a:endParaRPr lang="pt-BR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99842DF-51EF-790E-C092-B4A232E51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" y="1997839"/>
                <a:ext cx="11336594" cy="3693319"/>
              </a:xfrm>
              <a:prstGeom prst="rect">
                <a:avLst/>
              </a:prstGeom>
              <a:blipFill>
                <a:blip r:embed="rId2"/>
                <a:stretch>
                  <a:fillRect l="-484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8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AADBA-DF9C-3831-1F6A-A4CF0C70A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23D56417-21A6-5F57-21C4-4794ECFB4EE5}"/>
              </a:ext>
            </a:extLst>
          </p:cNvPr>
          <p:cNvSpPr txBox="1"/>
          <p:nvPr/>
        </p:nvSpPr>
        <p:spPr>
          <a:xfrm>
            <a:off x="1409971" y="534480"/>
            <a:ext cx="6455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E se a tendência não for linear 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066D6B9-BB93-9A7B-B2B8-3DA4EFA2CEE0}"/>
                  </a:ext>
                </a:extLst>
              </p:cNvPr>
              <p:cNvSpPr txBox="1"/>
              <p:nvPr/>
            </p:nvSpPr>
            <p:spPr>
              <a:xfrm>
                <a:off x="358877" y="1997839"/>
                <a:ext cx="11336594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Se a série tiver uma </a:t>
                </a:r>
                <a:r>
                  <a:rPr lang="pt-BR" b="1">
                    <a:latin typeface="Montserrat" panose="00000500000000000000" pitchFamily="2" charset="0"/>
                  </a:rPr>
                  <a:t>tendência quadrática</a:t>
                </a:r>
                <a:r>
                  <a:rPr lang="pt-BR">
                    <a:latin typeface="Montserrat" panose="00000500000000000000" pitchFamily="2" charset="0"/>
                  </a:rPr>
                  <a:t>, uma única diferenciação não basta.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Exemplo:</a:t>
                </a:r>
              </a:p>
              <a:p>
                <a:endParaRPr lang="pt-BR" b="1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Série original: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Primeira diferenciação: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Segunda diferenciação: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pt-BR" b="0">
                  <a:latin typeface="Montserrat" panose="00000500000000000000" pitchFamily="2" charset="0"/>
                </a:endParaRPr>
              </a:p>
              <a:p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 Duas diferenciações eliminam uma tendência quadrática.</a:t>
                </a:r>
              </a:p>
              <a:p>
                <a:endParaRPr lang="pt-BR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066D6B9-BB93-9A7B-B2B8-3DA4EFA2C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" y="1997839"/>
                <a:ext cx="11336594" cy="3693319"/>
              </a:xfrm>
              <a:prstGeom prst="rect">
                <a:avLst/>
              </a:prstGeom>
              <a:blipFill>
                <a:blip r:embed="rId2"/>
                <a:stretch>
                  <a:fillRect l="-484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16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7E63F-4A8F-2A99-AE9C-31141D0C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75D12EF-5016-CC8B-BA4C-C72C62EB39A7}"/>
              </a:ext>
            </a:extLst>
          </p:cNvPr>
          <p:cNvSpPr txBox="1"/>
          <p:nvPr/>
        </p:nvSpPr>
        <p:spPr>
          <a:xfrm>
            <a:off x="1409971" y="534480"/>
            <a:ext cx="6455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Ordem de integração 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6830CE6-8B5C-5615-BF1C-BB7A289F9403}"/>
                  </a:ext>
                </a:extLst>
              </p:cNvPr>
              <p:cNvSpPr txBox="1"/>
              <p:nvPr/>
            </p:nvSpPr>
            <p:spPr>
              <a:xfrm>
                <a:off x="432619" y="1591581"/>
                <a:ext cx="1095313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A </a:t>
                </a:r>
                <a:r>
                  <a:rPr lang="pt-BR" b="1">
                    <a:latin typeface="Montserrat" panose="00000500000000000000" pitchFamily="2" charset="0"/>
                  </a:rPr>
                  <a:t>ordem de integração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 indica </a:t>
                </a:r>
                <a:r>
                  <a:rPr lang="pt-BR" b="1">
                    <a:latin typeface="Montserrat" panose="00000500000000000000" pitchFamily="2" charset="0"/>
                  </a:rPr>
                  <a:t>quantas vezes a série temporal é diferenciada</a:t>
                </a:r>
                <a:r>
                  <a:rPr lang="pt-BR">
                    <a:latin typeface="Montserrat" panose="00000500000000000000" pitchFamily="2" charset="0"/>
                  </a:rPr>
                  <a:t> antes de aplicar o modelo ARMA.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Em outras palavras: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 diz </a:t>
                </a:r>
                <a:r>
                  <a:rPr lang="pt-BR" b="1">
                    <a:latin typeface="Montserrat" panose="00000500000000000000" pitchFamily="2" charset="0"/>
                  </a:rPr>
                  <a:t>quantas rodadas de diferenciação são necessárias</a:t>
                </a:r>
                <a:r>
                  <a:rPr lang="pt-BR">
                    <a:latin typeface="Montserrat" panose="00000500000000000000" pitchFamily="2" charset="0"/>
                  </a:rPr>
                  <a:t> para tornar a série aproximadamente estacionária.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6830CE6-8B5C-5615-BF1C-BB7A289F9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9" y="1591581"/>
                <a:ext cx="10953136" cy="2031325"/>
              </a:xfrm>
              <a:prstGeom prst="rect">
                <a:avLst/>
              </a:prstGeom>
              <a:blipFill>
                <a:blip r:embed="rId2"/>
                <a:stretch>
                  <a:fillRect l="-501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DF83CF26-6D56-5FE1-686D-277272DE971D}"/>
              </a:ext>
            </a:extLst>
          </p:cNvPr>
          <p:cNvSpPr txBox="1"/>
          <p:nvPr/>
        </p:nvSpPr>
        <p:spPr>
          <a:xfrm>
            <a:off x="521110" y="4002033"/>
            <a:ext cx="104000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O que significa diferenciar várias vezes?</a:t>
            </a:r>
          </a:p>
          <a:p>
            <a:pPr>
              <a:buNone/>
            </a:pPr>
            <a:endParaRPr lang="pt-BR" b="1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1ª diferenciação</a:t>
            </a:r>
            <a:r>
              <a:rPr lang="pt-BR">
                <a:latin typeface="Montserrat" panose="00000500000000000000" pitchFamily="2" charset="0"/>
              </a:rPr>
              <a:t> → mede variação dos valores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2ª diferenciação</a:t>
            </a:r>
            <a:r>
              <a:rPr lang="pt-BR">
                <a:latin typeface="Montserrat" panose="00000500000000000000" pitchFamily="2" charset="0"/>
              </a:rPr>
              <a:t> → mede variação da variação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3ª diferenciação</a:t>
            </a:r>
            <a:r>
              <a:rPr lang="pt-BR">
                <a:latin typeface="Montserrat" panose="00000500000000000000" pitchFamily="2" charset="0"/>
              </a:rPr>
              <a:t> → mede variação da curvatura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…</a:t>
            </a:r>
          </a:p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Cada diferenciação é uma </a:t>
            </a:r>
            <a:r>
              <a:rPr lang="pt-BR" b="1">
                <a:latin typeface="Montserrat" panose="00000500000000000000" pitchFamily="2" charset="0"/>
              </a:rPr>
              <a:t>derivada discreta</a:t>
            </a:r>
            <a:r>
              <a:rPr lang="pt-BR">
                <a:latin typeface="Montserrat" panose="00000500000000000000" pitchFamily="2" charset="0"/>
              </a:rPr>
              <a:t> adicional da série.</a:t>
            </a:r>
          </a:p>
        </p:txBody>
      </p:sp>
    </p:spTree>
    <p:extLst>
      <p:ext uri="{BB962C8B-B14F-4D97-AF65-F5344CB8AC3E}">
        <p14:creationId xmlns:p14="http://schemas.microsoft.com/office/powerpoint/2010/main" val="326347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BCAA3-E2C0-8267-F401-93A9D542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B9DDB06-0850-92E2-1F0D-44EFEF5B0CC1}"/>
              </a:ext>
            </a:extLst>
          </p:cNvPr>
          <p:cNvSpPr txBox="1"/>
          <p:nvPr/>
        </p:nvSpPr>
        <p:spPr>
          <a:xfrm>
            <a:off x="1439468" y="475486"/>
            <a:ext cx="6272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 Continuando...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883B48B-E27B-7025-BA3A-B1D059D7BB49}"/>
                  </a:ext>
                </a:extLst>
              </p:cNvPr>
              <p:cNvSpPr txBox="1"/>
              <p:nvPr/>
            </p:nvSpPr>
            <p:spPr>
              <a:xfrm>
                <a:off x="554284" y="1317523"/>
                <a:ext cx="11611897" cy="507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latin typeface="Montserrat" panose="00000500000000000000" pitchFamily="2" charset="0"/>
                  </a:rPr>
                  <a:t>Relação com tendências polinomiais</a:t>
                </a:r>
              </a:p>
              <a:p>
                <a:endParaRPr lang="pt-BR" b="1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Aplicar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 diferenciações consecutivas: 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equivale a aproximar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 b="1">
                    <a:latin typeface="Montserrat" panose="00000500000000000000" pitchFamily="2" charset="0"/>
                  </a:rPr>
                  <a:t>-</a:t>
                </a:r>
                <a:r>
                  <a:rPr lang="pt-BR" b="1" err="1">
                    <a:latin typeface="Montserrat" panose="00000500000000000000" pitchFamily="2" charset="0"/>
                  </a:rPr>
                  <a:t>ésima</a:t>
                </a:r>
                <a:r>
                  <a:rPr lang="pt-BR" b="1">
                    <a:latin typeface="Montserrat" panose="00000500000000000000" pitchFamily="2" charset="0"/>
                  </a:rPr>
                  <a:t> derivada discreta</a:t>
                </a:r>
                <a:r>
                  <a:rPr lang="pt-BR">
                    <a:latin typeface="Montserrat" panose="00000500000000000000" pitchFamily="2" charset="0"/>
                  </a:rPr>
                  <a:t> da série;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>
                    <a:latin typeface="Montserrat" panose="00000500000000000000" pitchFamily="2" charset="0"/>
                  </a:rPr>
                  <a:t>elimina tendências polinomiais até </a:t>
                </a:r>
                <a:r>
                  <a:rPr lang="pt-BR" b="1">
                    <a:latin typeface="Montserrat" panose="00000500000000000000" pitchFamily="2" charset="0"/>
                  </a:rPr>
                  <a:t>grau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.</a:t>
                </a:r>
              </a:p>
              <a:p>
                <a:br>
                  <a:rPr lang="pt-BR">
                    <a:latin typeface="Montserrat" panose="00000500000000000000" pitchFamily="2" charset="0"/>
                  </a:rPr>
                </a:br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Exemplos Intuitivos</a:t>
                </a:r>
              </a:p>
              <a:p>
                <a:endParaRPr lang="pt-BR" b="1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Exemplo 1 — Tendência linear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b="1">
                    <a:latin typeface="Montserrat" panose="00000500000000000000" pitchFamily="2" charset="0"/>
                  </a:rPr>
                  <a:t>)</a:t>
                </a:r>
              </a:p>
              <a:p>
                <a:endParaRPr lang="pt-BR" b="1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Série original: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ar-AE">
                    <a:latin typeface="Montserrat" panose="00000500000000000000" pitchFamily="2" charset="0"/>
                  </a:rPr>
                  <a:t>1</a:t>
                </a:r>
                <a:r>
                  <a:rPr lang="pt-BR">
                    <a:latin typeface="Montserrat" panose="00000500000000000000" pitchFamily="2" charset="0"/>
                  </a:rPr>
                  <a:t>ª diferenciação: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Uma diferenciação remove a tendência linear.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883B48B-E27B-7025-BA3A-B1D059D7B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84" y="1317523"/>
                <a:ext cx="11611897" cy="5078313"/>
              </a:xfrm>
              <a:prstGeom prst="rect">
                <a:avLst/>
              </a:prstGeom>
              <a:blipFill>
                <a:blip r:embed="rId2"/>
                <a:stretch>
                  <a:fillRect l="-472" t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01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788AD-ADEF-3906-2946-AAA44A3BA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41F073B-94CD-78A4-1FB8-377BA5A79E31}"/>
              </a:ext>
            </a:extLst>
          </p:cNvPr>
          <p:cNvSpPr txBox="1"/>
          <p:nvPr/>
        </p:nvSpPr>
        <p:spPr>
          <a:xfrm>
            <a:off x="1439468" y="475486"/>
            <a:ext cx="6272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 Continuando...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D418A3B-D072-AAA9-6D15-486693E17C7E}"/>
                  </a:ext>
                </a:extLst>
              </p:cNvPr>
              <p:cNvSpPr txBox="1"/>
              <p:nvPr/>
            </p:nvSpPr>
            <p:spPr>
              <a:xfrm>
                <a:off x="436297" y="1337187"/>
                <a:ext cx="11611897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latin typeface="Montserrat" panose="00000500000000000000" pitchFamily="2" charset="0"/>
                  </a:rPr>
                  <a:t>Exemplo 2 — Tendência quadrática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pt-BR" b="1">
                    <a:latin typeface="Montserrat" panose="00000500000000000000" pitchFamily="2" charset="0"/>
                  </a:rPr>
                  <a:t>)</a:t>
                </a:r>
              </a:p>
              <a:p>
                <a:r>
                  <a:rPr lang="pt-BR">
                    <a:latin typeface="Montserrat" panose="00000500000000000000" pitchFamily="2" charset="0"/>
                  </a:rPr>
                  <a:t>Série original: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ar-AE">
                    <a:latin typeface="Montserrat" panose="00000500000000000000" pitchFamily="2" charset="0"/>
                  </a:rPr>
                  <a:t>1</a:t>
                </a:r>
                <a:r>
                  <a:rPr lang="pt-BR">
                    <a:latin typeface="Montserrat" panose="00000500000000000000" pitchFamily="2" charset="0"/>
                  </a:rPr>
                  <a:t>ª diferenciação: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ar-AE">
                    <a:latin typeface="Montserrat" panose="00000500000000000000" pitchFamily="2" charset="0"/>
                  </a:rPr>
                  <a:t>2</a:t>
                </a:r>
                <a:r>
                  <a:rPr lang="pt-BR">
                    <a:latin typeface="Montserrat" panose="00000500000000000000" pitchFamily="2" charset="0"/>
                  </a:rPr>
                  <a:t>ª diferenciação: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pt-BR" b="0">
                  <a:latin typeface="Montserrat" panose="00000500000000000000" pitchFamily="2" charset="0"/>
                </a:endParaRPr>
              </a:p>
              <a:p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Duas diferenciações removem a tendência quadrática.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 Exemplo 3 — Tendência cúbica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pt-BR" b="1">
                    <a:latin typeface="Montserrat" panose="00000500000000000000" pitchFamily="2" charset="0"/>
                  </a:rPr>
                  <a:t>)</a:t>
                </a:r>
              </a:p>
              <a:p>
                <a:r>
                  <a:rPr lang="pt-BR">
                    <a:latin typeface="Montserrat" panose="00000500000000000000" pitchFamily="2" charset="0"/>
                  </a:rPr>
                  <a:t>Série com crescimento cúbico: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64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125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ar-AE">
                    <a:latin typeface="Montserrat" panose="00000500000000000000" pitchFamily="2" charset="0"/>
                  </a:rPr>
                  <a:t>1</a:t>
                </a:r>
                <a:r>
                  <a:rPr lang="pt-BR">
                    <a:latin typeface="Montserrat" panose="00000500000000000000" pitchFamily="2" charset="0"/>
                  </a:rPr>
                  <a:t>ª diferença → não constante</a:t>
                </a:r>
                <a:br>
                  <a:rPr lang="pt-BR">
                    <a:latin typeface="Montserrat" panose="00000500000000000000" pitchFamily="2" charset="0"/>
                  </a:rPr>
                </a:br>
                <a:r>
                  <a:rPr lang="pt-BR">
                    <a:latin typeface="Montserrat" panose="00000500000000000000" pitchFamily="2" charset="0"/>
                  </a:rPr>
                  <a:t>2ª diferença → não constante</a:t>
                </a:r>
                <a:br>
                  <a:rPr lang="pt-BR">
                    <a:latin typeface="Montserrat" panose="00000500000000000000" pitchFamily="2" charset="0"/>
                  </a:rPr>
                </a:br>
                <a:r>
                  <a:rPr lang="pt-BR">
                    <a:latin typeface="Montserrat" panose="00000500000000000000" pitchFamily="2" charset="0"/>
                  </a:rPr>
                  <a:t>3ª diferença → constante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São necessárias </a:t>
                </a:r>
                <a:r>
                  <a:rPr lang="pt-BR" b="1">
                    <a:latin typeface="Montserrat" panose="00000500000000000000" pitchFamily="2" charset="0"/>
                  </a:rPr>
                  <a:t>três diferenciações</a:t>
                </a:r>
                <a:r>
                  <a:rPr lang="pt-BR">
                    <a:latin typeface="Montserrat" panose="00000500000000000000" pitchFamily="2" charset="0"/>
                  </a:rPr>
                  <a:t>.</a:t>
                </a:r>
              </a:p>
              <a:p>
                <a:br>
                  <a:rPr lang="pt-BR"/>
                </a:br>
                <a:endParaRPr lang="pt-BR"/>
              </a:p>
              <a:p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D418A3B-D072-AAA9-6D15-486693E1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7" y="1337187"/>
                <a:ext cx="11611897" cy="5909310"/>
              </a:xfrm>
              <a:prstGeom prst="rect">
                <a:avLst/>
              </a:prstGeom>
              <a:blipFill>
                <a:blip r:embed="rId2"/>
                <a:stretch>
                  <a:fillRect l="-473" t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00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546D1-EDBE-84B4-859C-0BC8BE6E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ED267D1-DEE2-045B-3E13-1D671D7331B3}"/>
              </a:ext>
            </a:extLst>
          </p:cNvPr>
          <p:cNvSpPr txBox="1"/>
          <p:nvPr/>
        </p:nvSpPr>
        <p:spPr>
          <a:xfrm>
            <a:off x="932507" y="912663"/>
            <a:ext cx="6272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Do ARMA ao ARIMA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A3B4B3-F0B0-99F4-EDBB-E27189F40370}"/>
              </a:ext>
            </a:extLst>
          </p:cNvPr>
          <p:cNvSpPr txBox="1"/>
          <p:nvPr/>
        </p:nvSpPr>
        <p:spPr>
          <a:xfrm>
            <a:off x="364556" y="2174863"/>
            <a:ext cx="112465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Vimos que o modelo </a:t>
            </a:r>
            <a:r>
              <a:rPr lang="pt-BR" b="1">
                <a:latin typeface="Montserrat" panose="00000500000000000000" pitchFamily="2" charset="0"/>
              </a:rPr>
              <a:t>ARMA</a:t>
            </a:r>
            <a:r>
              <a:rPr lang="pt-BR">
                <a:latin typeface="Montserrat" panose="00000500000000000000" pitchFamily="2" charset="0"/>
              </a:rPr>
              <a:t> pressupõe que a série temporal seja estacionária. Quando essa hipótese não é satisfeita, utilizamos a </a:t>
            </a:r>
            <a:r>
              <a:rPr lang="pt-BR" b="1">
                <a:latin typeface="Montserrat" panose="00000500000000000000" pitchFamily="2" charset="0"/>
              </a:rPr>
              <a:t>diferenciação</a:t>
            </a:r>
            <a:r>
              <a:rPr lang="pt-BR">
                <a:latin typeface="Montserrat" panose="00000500000000000000" pitchFamily="2" charset="0"/>
              </a:rPr>
              <a:t> para remover tendências e tornar a série mais próxima da </a:t>
            </a:r>
            <a:r>
              <a:rPr lang="pt-BR" err="1">
                <a:latin typeface="Montserrat" panose="00000500000000000000" pitchFamily="2" charset="0"/>
              </a:rPr>
              <a:t>estacionariedade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Essa ideia é a contribuição central do modelo </a:t>
            </a:r>
            <a:r>
              <a:rPr lang="pt-BR" b="1">
                <a:latin typeface="Montserrat" panose="00000500000000000000" pitchFamily="2" charset="0"/>
              </a:rPr>
              <a:t>ARIMA (</a:t>
            </a:r>
            <a:r>
              <a:rPr lang="pt-BR" b="1" err="1">
                <a:latin typeface="Montserrat" panose="00000500000000000000" pitchFamily="2" charset="0"/>
              </a:rPr>
              <a:t>Autoregressive</a:t>
            </a:r>
            <a:r>
              <a:rPr lang="pt-BR" b="1">
                <a:latin typeface="Montserrat" panose="00000500000000000000" pitchFamily="2" charset="0"/>
              </a:rPr>
              <a:t> </a:t>
            </a:r>
            <a:r>
              <a:rPr lang="pt-BR" b="1" err="1">
                <a:latin typeface="Montserrat" panose="00000500000000000000" pitchFamily="2" charset="0"/>
              </a:rPr>
              <a:t>Integrated</a:t>
            </a:r>
            <a:r>
              <a:rPr lang="pt-BR" b="1">
                <a:latin typeface="Montserrat" panose="00000500000000000000" pitchFamily="2" charset="0"/>
              </a:rPr>
              <a:t> Moving </a:t>
            </a:r>
            <a:r>
              <a:rPr lang="pt-BR" b="1" err="1">
                <a:latin typeface="Montserrat" panose="00000500000000000000" pitchFamily="2" charset="0"/>
              </a:rPr>
              <a:t>Average</a:t>
            </a:r>
            <a:r>
              <a:rPr lang="pt-BR" b="1">
                <a:latin typeface="Montserrat" panose="00000500000000000000" pitchFamily="2" charset="0"/>
              </a:rPr>
              <a:t>)</a:t>
            </a:r>
            <a:r>
              <a:rPr lang="pt-BR">
                <a:latin typeface="Montserrat" panose="00000500000000000000" pitchFamily="2" charset="0"/>
              </a:rPr>
              <a:t>, introduzido por </a:t>
            </a:r>
            <a:r>
              <a:rPr lang="pt-BR" b="1">
                <a:latin typeface="Montserrat" panose="00000500000000000000" pitchFamily="2" charset="0"/>
              </a:rPr>
              <a:t>George Box e </a:t>
            </a:r>
            <a:r>
              <a:rPr lang="pt-BR" b="1" err="1">
                <a:latin typeface="Montserrat" panose="00000500000000000000" pitchFamily="2" charset="0"/>
              </a:rPr>
              <a:t>Gwilym</a:t>
            </a:r>
            <a:r>
              <a:rPr lang="pt-BR" b="1">
                <a:latin typeface="Montserrat" panose="00000500000000000000" pitchFamily="2" charset="0"/>
              </a:rPr>
              <a:t> Jenkins (1970)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2166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7EF3-0E61-A62F-D53F-0AF3D6BD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8F44431-C2F8-585E-DD8E-B57FF7F44100}"/>
              </a:ext>
            </a:extLst>
          </p:cNvPr>
          <p:cNvSpPr txBox="1"/>
          <p:nvPr/>
        </p:nvSpPr>
        <p:spPr>
          <a:xfrm>
            <a:off x="899053" y="781906"/>
            <a:ext cx="6272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Como funciona o ARIMA 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13B007-F7C6-8594-02D0-865199DA3D95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6A62EAF-373F-29D9-57C3-8D1B9D3A9819}"/>
                  </a:ext>
                </a:extLst>
              </p:cNvPr>
              <p:cNvSpPr txBox="1"/>
              <p:nvPr/>
            </p:nvSpPr>
            <p:spPr>
              <a:xfrm>
                <a:off x="532470" y="2339292"/>
                <a:ext cx="11030265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O ARIMA opera em três etapas: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Diferenciação:</a:t>
                </a:r>
                <a:r>
                  <a:rPr lang="pt-BR">
                    <a:latin typeface="Montserrat" panose="00000500000000000000" pitchFamily="2" charset="0"/>
                  </a:rPr>
                  <a:t> aplica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rodadas de diferenciação à série temporal, eliminando tendências;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Modelagem:</a:t>
                </a:r>
                <a:r>
                  <a:rPr lang="pt-BR">
                    <a:latin typeface="Montserrat" panose="00000500000000000000" pitchFamily="2" charset="0"/>
                  </a:rPr>
                  <a:t> ajusta um modelo </a:t>
                </a:r>
                <a:r>
                  <a:rPr lang="pt-BR" b="1">
                    <a:latin typeface="Montserrat" panose="00000500000000000000" pitchFamily="2" charset="0"/>
                  </a:rPr>
                  <a:t>ARMA(p, q)</a:t>
                </a:r>
                <a:r>
                  <a:rPr lang="pt-BR">
                    <a:latin typeface="Montserrat" panose="00000500000000000000" pitchFamily="2" charset="0"/>
                  </a:rPr>
                  <a:t> à série transformada;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Previsão:</a:t>
                </a:r>
                <a:r>
                  <a:rPr lang="pt-BR">
                    <a:latin typeface="Montserrat" panose="00000500000000000000" pitchFamily="2" charset="0"/>
                  </a:rPr>
                  <a:t> após prever com o ARMA, o modelo </a:t>
                </a:r>
                <a:r>
                  <a:rPr lang="pt-BR" b="1">
                    <a:latin typeface="Montserrat" panose="00000500000000000000" pitchFamily="2" charset="0"/>
                  </a:rPr>
                  <a:t>reverte a diferenciação</a:t>
                </a:r>
                <a:r>
                  <a:rPr lang="pt-BR">
                    <a:latin typeface="Montserrat" panose="00000500000000000000" pitchFamily="2" charset="0"/>
                  </a:rPr>
                  <a:t>, recuperando a escala original da série.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O parâmetro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indica a </a:t>
                </a:r>
                <a:r>
                  <a:rPr lang="pt-BR" b="1">
                    <a:latin typeface="Montserrat" panose="00000500000000000000" pitchFamily="2" charset="0"/>
                  </a:rPr>
                  <a:t>ordem de integração</a:t>
                </a:r>
                <a:r>
                  <a:rPr lang="pt-BR">
                    <a:latin typeface="Montserrat" panose="00000500000000000000" pitchFamily="2" charset="0"/>
                  </a:rPr>
                  <a:t>, ou seja, quantas vezes a série foi diferenciada.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6A62EAF-373F-29D9-57C3-8D1B9D3A9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70" y="2339292"/>
                <a:ext cx="11030265" cy="2862322"/>
              </a:xfrm>
              <a:prstGeom prst="rect">
                <a:avLst/>
              </a:prstGeom>
              <a:blipFill>
                <a:blip r:embed="rId2"/>
                <a:stretch>
                  <a:fillRect l="-442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434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ACBC4-D6F7-60BD-2838-573E9F962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266FF6DF-E33B-993F-B947-B28E84A2D9E7}"/>
              </a:ext>
            </a:extLst>
          </p:cNvPr>
          <p:cNvSpPr txBox="1"/>
          <p:nvPr/>
        </p:nvSpPr>
        <p:spPr>
          <a:xfrm>
            <a:off x="899053" y="781906"/>
            <a:ext cx="6272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Extensão Sazonal: SARIMA</a:t>
            </a: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7F37F8-C6FF-C816-49B1-333578807E1D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C40BC7-D61B-859F-7334-471F5515B9B0}"/>
              </a:ext>
            </a:extLst>
          </p:cNvPr>
          <p:cNvSpPr txBox="1"/>
          <p:nvPr/>
        </p:nvSpPr>
        <p:spPr>
          <a:xfrm>
            <a:off x="532470" y="2339292"/>
            <a:ext cx="110302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Em muitas aplicações reais, a série apresenta </a:t>
            </a:r>
            <a:r>
              <a:rPr lang="pt-BR" b="1">
                <a:latin typeface="Montserrat" panose="00000500000000000000" pitchFamily="2" charset="0"/>
              </a:rPr>
              <a:t>padrões sazonais</a:t>
            </a:r>
            <a:r>
              <a:rPr lang="pt-BR">
                <a:latin typeface="Montserrat" panose="00000500000000000000" pitchFamily="2" charset="0"/>
              </a:rPr>
              <a:t>, como ciclos semanais, mensais ou anuais.</a:t>
            </a:r>
          </a:p>
          <a:p>
            <a:r>
              <a:rPr lang="pt-BR">
                <a:latin typeface="Montserrat" panose="00000500000000000000" pitchFamily="2" charset="0"/>
              </a:rPr>
              <a:t>O modelo </a:t>
            </a:r>
            <a:r>
              <a:rPr lang="pt-BR" b="1">
                <a:latin typeface="Montserrat" panose="00000500000000000000" pitchFamily="2" charset="0"/>
              </a:rPr>
              <a:t>SARIMA</a:t>
            </a:r>
            <a:r>
              <a:rPr lang="pt-BR">
                <a:latin typeface="Montserrat" panose="00000500000000000000" pitchFamily="2" charset="0"/>
              </a:rPr>
              <a:t> estende o ARIMA ao incorporar explicitamente esse comportamento periódico: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aplica a mesma ideia de diferenciação e modelagem ARMA;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inclui termos adicionais para capturar a </a:t>
            </a:r>
            <a:r>
              <a:rPr lang="pt-BR" b="1">
                <a:latin typeface="Montserrat" panose="00000500000000000000" pitchFamily="2" charset="0"/>
              </a:rPr>
              <a:t>sazonalidade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36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73E2F-107B-8914-4807-F5413BA8E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807E18F-22A6-F2B5-48D8-E1439FC1C614}"/>
              </a:ext>
            </a:extLst>
          </p:cNvPr>
          <p:cNvSpPr txBox="1"/>
          <p:nvPr/>
        </p:nvSpPr>
        <p:spPr>
          <a:xfrm>
            <a:off x="899053" y="781906"/>
            <a:ext cx="6272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 b="0" i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Hiperparâmetros</a:t>
            </a: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 do SARIMA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5E1AF1-6546-8F1D-BC25-3F6D16318EAA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6F608C0-8B42-0D9E-1AC1-77D2AF62EF0B}"/>
                  </a:ext>
                </a:extLst>
              </p:cNvPr>
              <p:cNvSpPr txBox="1"/>
              <p:nvPr/>
            </p:nvSpPr>
            <p:spPr>
              <a:xfrm>
                <a:off x="580867" y="1867344"/>
                <a:ext cx="11030265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O modelo SARIMA possui </a:t>
                </a:r>
                <a:r>
                  <a:rPr lang="pt-BR" b="1">
                    <a:latin typeface="Montserrat" panose="00000500000000000000" pitchFamily="2" charset="0"/>
                  </a:rPr>
                  <a:t>sete </a:t>
                </a:r>
                <a:r>
                  <a:rPr lang="pt-BR" b="1" err="1">
                    <a:latin typeface="Montserrat" panose="00000500000000000000" pitchFamily="2" charset="0"/>
                  </a:rPr>
                  <a:t>hiperparâmetros</a:t>
                </a:r>
                <a:r>
                  <a:rPr lang="pt-BR">
                    <a:latin typeface="Montserrat" panose="00000500000000000000" pitchFamily="2" charset="0"/>
                  </a:rPr>
                  <a:t>: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 b="1">
                    <a:latin typeface="Montserrat" panose="00000500000000000000" pitchFamily="2" charset="0"/>
                  </a:rPr>
                  <a:t>Não sazonais:</a:t>
                </a:r>
                <a:r>
                  <a:rPr lang="pt-BR">
                    <a:latin typeface="Montserrat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 b="1">
                    <a:latin typeface="Montserrat" panose="00000500000000000000" pitchFamily="2" charset="0"/>
                  </a:rPr>
                  <a:t>Sazonais:</a:t>
                </a:r>
                <a:r>
                  <a:rPr lang="pt-BR">
                    <a:latin typeface="Montserrat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pt-BR" b="1">
                    <a:latin typeface="Montserrat" panose="00000500000000000000" pitchFamily="2" charset="0"/>
                  </a:rPr>
                  <a:t>Período sazonal:</a:t>
                </a:r>
                <a:r>
                  <a:rPr lang="pt-BR">
                    <a:latin typeface="Montserrat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pt-BR">
                  <a:latin typeface="Montserrat" panose="00000500000000000000" pitchFamily="2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Os parâmetros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desempenham o mesmo papel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, mas atuam sobre observações espaçadas por múltiplos do período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pt-BR" i="1">
                          <a:latin typeface="Montserrat" panose="00000500000000000000" pitchFamily="2" charset="0"/>
                        </a:rPr>
                        <m:t>  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pt-BR" i="1">
                          <a:latin typeface="Montserrat" panose="00000500000000000000" pitchFamily="2" charset="0"/>
                        </a:rPr>
                        <m:t>  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pt-BR" i="1">
                          <a:latin typeface="Montserrat" panose="00000500000000000000" pitchFamily="2" charset="0"/>
                        </a:rPr>
                        <m:t>  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>
                  <a:latin typeface="Montserrat" panose="00000500000000000000" pitchFamily="2" charset="0"/>
                </a:endParaRPr>
              </a:p>
              <a:p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6F608C0-8B42-0D9E-1AC1-77D2AF62E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7" y="1867344"/>
                <a:ext cx="11030265" cy="2862322"/>
              </a:xfrm>
              <a:prstGeom prst="rect">
                <a:avLst/>
              </a:prstGeom>
              <a:blipFill>
                <a:blip r:embed="rId2"/>
                <a:stretch>
                  <a:fillRect l="-44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58432111-5FA7-45E6-7460-EABA9EDD5254}"/>
              </a:ext>
            </a:extLst>
          </p:cNvPr>
          <p:cNvSpPr txBox="1"/>
          <p:nvPr/>
        </p:nvSpPr>
        <p:spPr>
          <a:xfrm>
            <a:off x="2898058" y="5258354"/>
            <a:ext cx="6395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>
                <a:latin typeface="Montserrat" panose="00000500000000000000" pitchFamily="2" charset="0"/>
              </a:rPr>
              <a:t>SARIMA é um ARIMA que também aprende padrões sazonais.</a:t>
            </a:r>
          </a:p>
        </p:txBody>
      </p:sp>
    </p:spTree>
    <p:extLst>
      <p:ext uri="{BB962C8B-B14F-4D97-AF65-F5344CB8AC3E}">
        <p14:creationId xmlns:p14="http://schemas.microsoft.com/office/powerpoint/2010/main" val="1093318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8DC3-8077-DB00-A9DF-078CE31CB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A5FA63D-CB49-3FCE-1B2A-518CD8ED5CDC}"/>
              </a:ext>
            </a:extLst>
          </p:cNvPr>
          <p:cNvSpPr txBox="1"/>
          <p:nvPr/>
        </p:nvSpPr>
        <p:spPr>
          <a:xfrm>
            <a:off x="1007207" y="458520"/>
            <a:ext cx="75763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Exemplo prático: ajustando um modelo SARIMA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3EB236-C7C3-A9DA-D348-B1B00BE2A077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7AD301-4F3A-0216-9FE0-2279E757B139}"/>
              </a:ext>
            </a:extLst>
          </p:cNvPr>
          <p:cNvSpPr txBox="1"/>
          <p:nvPr/>
        </p:nvSpPr>
        <p:spPr>
          <a:xfrm>
            <a:off x="462222" y="1769806"/>
            <a:ext cx="11148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Vamos agora ver </a:t>
            </a:r>
            <a:r>
              <a:rPr lang="pt-BR" b="1">
                <a:latin typeface="Montserrat" panose="00000500000000000000" pitchFamily="2" charset="0"/>
              </a:rPr>
              <a:t>como ajustar um modelo SARIMA</a:t>
            </a:r>
            <a:r>
              <a:rPr lang="pt-BR">
                <a:latin typeface="Montserrat" panose="00000500000000000000" pitchFamily="2" charset="0"/>
              </a:rPr>
              <a:t> à série temporal de passageiros ferroviários e usá-lo para </a:t>
            </a:r>
            <a:r>
              <a:rPr lang="pt-BR" b="1">
                <a:latin typeface="Montserrat" panose="00000500000000000000" pitchFamily="2" charset="0"/>
              </a:rPr>
              <a:t>prever a demanda do dia seguinte</a:t>
            </a:r>
            <a:r>
              <a:rPr lang="pt-BR">
                <a:latin typeface="Montserrat" panose="00000500000000000000" pitchFamily="2" charset="0"/>
              </a:rPr>
              <a:t>. Para simplificar, vamos supor que </a:t>
            </a:r>
            <a:r>
              <a:rPr lang="pt-BR" b="1">
                <a:latin typeface="Montserrat" panose="00000500000000000000" pitchFamily="2" charset="0"/>
              </a:rPr>
              <a:t>hoje é 31 de maio de 2019</a:t>
            </a:r>
            <a:r>
              <a:rPr lang="pt-BR">
                <a:latin typeface="Montserrat" panose="00000500000000000000" pitchFamily="2" charset="0"/>
              </a:rPr>
              <a:t> e queremos prever o número de passageiros ferroviários em </a:t>
            </a:r>
            <a:r>
              <a:rPr lang="pt-BR" b="1">
                <a:latin typeface="Montserrat" panose="00000500000000000000" pitchFamily="2" charset="0"/>
              </a:rPr>
              <a:t>1º de junho de 2019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F2F0DF-1670-D67E-AF61-CD6F909CDC74}"/>
              </a:ext>
            </a:extLst>
          </p:cNvPr>
          <p:cNvSpPr txBox="1"/>
          <p:nvPr/>
        </p:nvSpPr>
        <p:spPr>
          <a:xfrm>
            <a:off x="565625" y="3559274"/>
            <a:ext cx="639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Montserrat" panose="00000500000000000000" pitchFamily="2" charset="0"/>
              </a:rPr>
              <a:t>Biblioteca utilizada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9C0D31-894A-BE16-AC2D-AA598C028828}"/>
              </a:ext>
            </a:extLst>
          </p:cNvPr>
          <p:cNvSpPr txBox="1"/>
          <p:nvPr/>
        </p:nvSpPr>
        <p:spPr>
          <a:xfrm>
            <a:off x="383459" y="4100502"/>
            <a:ext cx="11297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Usaremos a biblioteca </a:t>
            </a:r>
            <a:r>
              <a:rPr lang="pt-BR" b="1" err="1">
                <a:latin typeface="Montserrat" panose="00000500000000000000" pitchFamily="2" charset="0"/>
              </a:rPr>
              <a:t>statsmodels</a:t>
            </a:r>
            <a:r>
              <a:rPr lang="pt-BR">
                <a:latin typeface="Montserrat" panose="00000500000000000000" pitchFamily="2" charset="0"/>
              </a:rPr>
              <a:t>, que implementa diversos modelos estatísticos clássicos de séries temporais, incluindo </a:t>
            </a:r>
            <a:r>
              <a:rPr lang="pt-BR" b="1">
                <a:latin typeface="Montserrat" panose="00000500000000000000" pitchFamily="2" charset="0"/>
              </a:rPr>
              <a:t>ARMA, ARIMA e SARIMA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E9BCE2-6701-4C95-BF4D-5E0BE9893A16}"/>
              </a:ext>
            </a:extLst>
          </p:cNvPr>
          <p:cNvSpPr txBox="1"/>
          <p:nvPr/>
        </p:nvSpPr>
        <p:spPr>
          <a:xfrm>
            <a:off x="3060291" y="4995965"/>
            <a:ext cx="639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err="1"/>
              <a:t>from</a:t>
            </a:r>
            <a:r>
              <a:rPr lang="pt-BR" i="1"/>
              <a:t> </a:t>
            </a:r>
            <a:r>
              <a:rPr lang="pt-BR" i="1" err="1"/>
              <a:t>statsmodels.tsa.arima.model</a:t>
            </a:r>
            <a:r>
              <a:rPr lang="pt-BR" i="1"/>
              <a:t> </a:t>
            </a:r>
            <a:r>
              <a:rPr lang="pt-BR" i="1" err="1"/>
              <a:t>import</a:t>
            </a:r>
            <a:r>
              <a:rPr lang="pt-BR" i="1"/>
              <a:t> ARIMA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64485-D76F-E341-AB5D-541C44A53A0A}"/>
              </a:ext>
            </a:extLst>
          </p:cNvPr>
          <p:cNvSpPr txBox="1"/>
          <p:nvPr/>
        </p:nvSpPr>
        <p:spPr>
          <a:xfrm>
            <a:off x="532470" y="5614429"/>
            <a:ext cx="9919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Diferentemente do </a:t>
            </a:r>
            <a:r>
              <a:rPr lang="pt-BR" err="1">
                <a:latin typeface="Montserrat" panose="00000500000000000000" pitchFamily="2" charset="0"/>
              </a:rPr>
              <a:t>Scikit-Learn</a:t>
            </a:r>
            <a:r>
              <a:rPr lang="pt-BR">
                <a:latin typeface="Montserrat" panose="00000500000000000000" pitchFamily="2" charset="0"/>
              </a:rPr>
              <a:t>, no </a:t>
            </a:r>
            <a:r>
              <a:rPr lang="pt-BR" err="1">
                <a:latin typeface="Montserrat" panose="00000500000000000000" pitchFamily="2" charset="0"/>
              </a:rPr>
              <a:t>statsmodels</a:t>
            </a:r>
            <a:r>
              <a:rPr lang="pt-BR">
                <a:latin typeface="Montserrat" panose="00000500000000000000" pitchFamily="2" charset="0"/>
              </a:rPr>
              <a:t> os dados são passados </a:t>
            </a:r>
            <a:r>
              <a:rPr lang="pt-BR" b="1">
                <a:latin typeface="Montserrat" panose="00000500000000000000" pitchFamily="2" charset="0"/>
              </a:rPr>
              <a:t>no momento da criação do modelo</a:t>
            </a:r>
            <a:r>
              <a:rPr lang="pt-BR">
                <a:latin typeface="Montserrat" panose="00000500000000000000" pitchFamily="2" charset="0"/>
              </a:rPr>
              <a:t>, e não no método </a:t>
            </a:r>
            <a:r>
              <a:rPr lang="pt-BR" err="1">
                <a:latin typeface="Montserrat" panose="00000500000000000000" pitchFamily="2" charset="0"/>
              </a:rPr>
              <a:t>fit</a:t>
            </a:r>
            <a:r>
              <a:rPr lang="pt-BR">
                <a:latin typeface="Montserrat" panose="00000500000000000000" pitchFamily="2" charset="0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50884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CA43-33AC-0714-D74A-AB543937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9CFBFE84-AA20-56A1-6295-1EE22B70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"/>
            <a:ext cx="12192000" cy="6858000"/>
          </a:xfrm>
          <a:prstGeom prst="rect">
            <a:avLst/>
          </a:prstGeom>
        </p:spPr>
      </p:pic>
      <p:pic>
        <p:nvPicPr>
          <p:cNvPr id="2" name="Imagem 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130D7C12-D6C7-B503-7D25-E4853EC3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7525" b="78164"/>
          <a:stretch>
            <a:fillRect/>
          </a:stretch>
        </p:blipFill>
        <p:spPr>
          <a:xfrm>
            <a:off x="-2346" y="0"/>
            <a:ext cx="1520952" cy="1497498"/>
          </a:xfrm>
          <a:prstGeom prst="rect">
            <a:avLst/>
          </a:prstGeom>
        </p:spPr>
      </p:pic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756B411A-56F2-DFB8-39CB-92F8C90D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50" t="81044" r="52377"/>
          <a:stretch>
            <a:fillRect/>
          </a:stretch>
        </p:blipFill>
        <p:spPr>
          <a:xfrm>
            <a:off x="3611880" y="5558015"/>
            <a:ext cx="2191255" cy="129998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850A34E-8E37-CE62-94B6-EFBDE35858CC}"/>
              </a:ext>
            </a:extLst>
          </p:cNvPr>
          <p:cNvSpPr txBox="1"/>
          <p:nvPr/>
        </p:nvSpPr>
        <p:spPr>
          <a:xfrm>
            <a:off x="160012" y="1289630"/>
            <a:ext cx="6486768" cy="175432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3600">
              <a:solidFill>
                <a:srgbClr val="1B55DC"/>
              </a:solidFill>
              <a:latin typeface="Montserrat"/>
            </a:endParaRPr>
          </a:p>
          <a:p>
            <a:r>
              <a:rPr lang="en-US" sz="3600">
                <a:solidFill>
                  <a:srgbClr val="1B55DC"/>
                </a:solidFill>
                <a:latin typeface="Montserrat"/>
              </a:rPr>
              <a:t>Processamento  de </a:t>
            </a:r>
            <a:r>
              <a:rPr lang="en-US" sz="3600" err="1">
                <a:solidFill>
                  <a:srgbClr val="1B55DC"/>
                </a:solidFill>
                <a:latin typeface="Montserrat"/>
              </a:rPr>
              <a:t>Sequências</a:t>
            </a:r>
            <a:r>
              <a:rPr lang="en-US" sz="3600">
                <a:solidFill>
                  <a:srgbClr val="1B55DC"/>
                </a:solidFill>
                <a:latin typeface="Montserrat"/>
              </a:rPr>
              <a:t> </a:t>
            </a:r>
            <a:r>
              <a:rPr lang="en-US" sz="3600" err="1">
                <a:solidFill>
                  <a:srgbClr val="1B55DC"/>
                </a:solidFill>
                <a:latin typeface="Montserrat"/>
              </a:rPr>
              <a:t>usando</a:t>
            </a:r>
            <a:r>
              <a:rPr lang="en-US" sz="3600">
                <a:solidFill>
                  <a:srgbClr val="1B55DC"/>
                </a:solidFill>
                <a:latin typeface="Montserrat"/>
              </a:rPr>
              <a:t> RNNs</a:t>
            </a:r>
            <a:endParaRPr lang="en-US" sz="3600">
              <a:solidFill>
                <a:srgbClr val="1B55DC"/>
              </a:solidFill>
              <a:latin typeface="Montserrat" pitchFamily="2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D28033D-AD1D-54E1-910A-5A6F0E0BD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56826"/>
              </p:ext>
            </p:extLst>
          </p:nvPr>
        </p:nvGraphicFramePr>
        <p:xfrm>
          <a:off x="160011" y="3429000"/>
          <a:ext cx="6486768" cy="14236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6768">
                  <a:extLst>
                    <a:ext uri="{9D8B030D-6E8A-4147-A177-3AD203B41FA5}">
                      <a16:colId xmlns:a16="http://schemas.microsoft.com/office/drawing/2014/main" val="3598331065"/>
                    </a:ext>
                  </a:extLst>
                </a:gridCol>
              </a:tblGrid>
              <a:tr h="14236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The ARMA Model Family — Preparing the Data for Machine Learning Models — Forecasting Using a Linear Model —  Forecasting Using a Simple RNN.</a:t>
                      </a:r>
                      <a:endParaRPr lang="pt-BR" sz="1400">
                        <a:effectLst/>
                        <a:latin typeface="Montserrat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36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13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C6945-E817-04E2-196B-218B176D2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5A78532-D86E-F9DE-B115-AF64E145DEB0}"/>
              </a:ext>
            </a:extLst>
          </p:cNvPr>
          <p:cNvSpPr txBox="1"/>
          <p:nvPr/>
        </p:nvSpPr>
        <p:spPr>
          <a:xfrm>
            <a:off x="899052" y="781906"/>
            <a:ext cx="7576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Preparação da série temporal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6CD6A1-ADEA-6DF6-70EC-F3EBD8CE2241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93AE84-ADCE-0B61-8C6B-80E4793854B4}"/>
              </a:ext>
            </a:extLst>
          </p:cNvPr>
          <p:cNvSpPr txBox="1"/>
          <p:nvPr/>
        </p:nvSpPr>
        <p:spPr>
          <a:xfrm>
            <a:off x="532471" y="1867344"/>
            <a:ext cx="11078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Selecionamos os dados ferroviários do início de 2019 até “hoje” e explicitamos que a frequência da série é </a:t>
            </a:r>
            <a:r>
              <a:rPr lang="pt-BR" b="1">
                <a:latin typeface="Montserrat" panose="00000500000000000000" pitchFamily="2" charset="0"/>
              </a:rPr>
              <a:t>diária</a:t>
            </a:r>
            <a:r>
              <a:rPr lang="pt-BR">
                <a:latin typeface="Montserrat" panose="00000500000000000000" pitchFamily="2" charset="0"/>
              </a:rPr>
              <a:t>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C26EC-BFF8-82B7-FA6B-D28F4782FB7C}"/>
              </a:ext>
            </a:extLst>
          </p:cNvPr>
          <p:cNvSpPr txBox="1"/>
          <p:nvPr/>
        </p:nvSpPr>
        <p:spPr>
          <a:xfrm>
            <a:off x="3109453" y="2885120"/>
            <a:ext cx="6395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err="1"/>
              <a:t>origin</a:t>
            </a:r>
            <a:r>
              <a:rPr lang="pt-BR"/>
              <a:t>, </a:t>
            </a:r>
            <a:r>
              <a:rPr lang="pt-BR" err="1"/>
              <a:t>today</a:t>
            </a:r>
            <a:r>
              <a:rPr lang="pt-BR"/>
              <a:t> = "2019-01-01", "2019-05-31"</a:t>
            </a:r>
          </a:p>
          <a:p>
            <a:r>
              <a:rPr lang="pt-BR" err="1"/>
              <a:t>rail_series</a:t>
            </a:r>
            <a:r>
              <a:rPr lang="pt-BR"/>
              <a:t> = </a:t>
            </a:r>
            <a:r>
              <a:rPr lang="pt-BR" err="1"/>
              <a:t>df.loc</a:t>
            </a:r>
            <a:r>
              <a:rPr lang="pt-BR"/>
              <a:t>[</a:t>
            </a:r>
            <a:r>
              <a:rPr lang="pt-BR" err="1"/>
              <a:t>origin:today</a:t>
            </a:r>
            <a:r>
              <a:rPr lang="pt-BR"/>
              <a:t>]["</a:t>
            </a:r>
            <a:r>
              <a:rPr lang="pt-BR" err="1"/>
              <a:t>rail</a:t>
            </a:r>
            <a:r>
              <a:rPr lang="pt-BR"/>
              <a:t>"].</a:t>
            </a:r>
            <a:r>
              <a:rPr lang="pt-BR" err="1"/>
              <a:t>asfreq</a:t>
            </a:r>
            <a:r>
              <a:rPr lang="pt-BR"/>
              <a:t>("D")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FB858B6-B204-0AD5-FC59-5E67AFFB2B19}"/>
              </a:ext>
            </a:extLst>
          </p:cNvPr>
          <p:cNvSpPr txBox="1"/>
          <p:nvPr/>
        </p:nvSpPr>
        <p:spPr>
          <a:xfrm>
            <a:off x="621889" y="4166323"/>
            <a:ext cx="10527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Mesmo que os dados já sejam diários, definir a frequência evita que a biblioteca precise inferi-la, o que poderia gerar avisos.</a:t>
            </a:r>
          </a:p>
        </p:txBody>
      </p:sp>
    </p:spTree>
    <p:extLst>
      <p:ext uri="{BB962C8B-B14F-4D97-AF65-F5344CB8AC3E}">
        <p14:creationId xmlns:p14="http://schemas.microsoft.com/office/powerpoint/2010/main" val="415094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67B6A-75A3-61B9-4C9F-107625809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126AF36-7582-DBAE-49AC-95E9D649D18E}"/>
              </a:ext>
            </a:extLst>
          </p:cNvPr>
          <p:cNvSpPr txBox="1"/>
          <p:nvPr/>
        </p:nvSpPr>
        <p:spPr>
          <a:xfrm>
            <a:off x="899052" y="781906"/>
            <a:ext cx="7576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Definição do SARIMA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6D6EE0-B02C-8CE0-F0B7-E0C625E0BEEA}"/>
              </a:ext>
            </a:extLst>
          </p:cNvPr>
          <p:cNvSpPr txBox="1"/>
          <p:nvPr/>
        </p:nvSpPr>
        <p:spPr>
          <a:xfrm>
            <a:off x="556669" y="1505959"/>
            <a:ext cx="1107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Criamos o modelo especificando seus </a:t>
            </a:r>
            <a:r>
              <a:rPr lang="pt-BR" err="1">
                <a:latin typeface="Montserrat" panose="00000500000000000000" pitchFamily="2" charset="0"/>
              </a:rPr>
              <a:t>hiperparâmetros</a:t>
            </a:r>
            <a:r>
              <a:rPr lang="pt-BR">
                <a:latin typeface="Montserrat" panose="00000500000000000000" pitchFamily="2" charset="0"/>
              </a:rPr>
              <a:t>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AA75CFC-C7A9-74C7-4B18-98F8A04B0153}"/>
              </a:ext>
            </a:extLst>
          </p:cNvPr>
          <p:cNvSpPr txBox="1"/>
          <p:nvPr/>
        </p:nvSpPr>
        <p:spPr>
          <a:xfrm>
            <a:off x="3365092" y="2134996"/>
            <a:ext cx="63958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model = ARIMA(</a:t>
            </a:r>
          </a:p>
          <a:p>
            <a:r>
              <a:rPr lang="en-US"/>
              <a:t>    </a:t>
            </a:r>
            <a:r>
              <a:rPr lang="en-US" err="1"/>
              <a:t>rail_series</a:t>
            </a:r>
            <a:r>
              <a:rPr lang="en-US"/>
              <a:t>,</a:t>
            </a:r>
          </a:p>
          <a:p>
            <a:r>
              <a:rPr lang="en-US"/>
              <a:t>    order=(1, 0, 0),</a:t>
            </a:r>
          </a:p>
          <a:p>
            <a:r>
              <a:rPr lang="en-US"/>
              <a:t>    </a:t>
            </a:r>
            <a:r>
              <a:rPr lang="en-US" err="1"/>
              <a:t>seasonal_order</a:t>
            </a:r>
            <a:r>
              <a:rPr lang="en-US"/>
              <a:t>=(0, 1, 1, 7)</a:t>
            </a:r>
          </a:p>
          <a:p>
            <a:r>
              <a:rPr lang="en-US"/>
              <a:t>)</a:t>
            </a:r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7102148-D25C-0563-341C-A23E3E522DE5}"/>
                  </a:ext>
                </a:extLst>
              </p:cNvPr>
              <p:cNvSpPr txBox="1"/>
              <p:nvPr/>
            </p:nvSpPr>
            <p:spPr>
              <a:xfrm>
                <a:off x="556669" y="3612324"/>
                <a:ext cx="1052789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Isso significa:</a:t>
                </a:r>
              </a:p>
              <a:p>
                <a:r>
                  <a:rPr lang="pt-BR" b="1">
                    <a:latin typeface="Montserrat" panose="00000500000000000000" pitchFamily="2" charset="0"/>
                  </a:rPr>
                  <a:t>Parte não sazonal (ARIMA):</a:t>
                </a:r>
                <a:endParaRPr lang="pt-BR">
                  <a:latin typeface="Montserrat" panose="00000500000000000000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: um termo autorregressivo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: sem diferenciação adicional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: sem termo de média móvel</a:t>
                </a:r>
              </a:p>
              <a:p>
                <a:r>
                  <a:rPr lang="pt-BR" b="1">
                    <a:latin typeface="Montserrat" panose="00000500000000000000" pitchFamily="2" charset="0"/>
                  </a:rPr>
                  <a:t>Parte sazonal:</a:t>
                </a:r>
                <a:endParaRPr lang="pt-BR">
                  <a:latin typeface="Montserrat" panose="00000500000000000000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pt-BR">
                  <a:latin typeface="Montserrat" panose="00000500000000000000" pitchFamily="2" charset="0"/>
                </a:endParaRPr>
              </a:p>
              <a:p>
                <a:pPr lvl="1"/>
                <a:r>
                  <a:rPr lang="pt-BR">
                    <a:latin typeface="Montserrat" panose="00000500000000000000" pitchFamily="2" charset="0"/>
                  </a:rPr>
                  <a:t>período sazonal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(sazonalidade semanal)</a:t>
                </a: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7102148-D25C-0563-341C-A23E3E522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69" y="3612324"/>
                <a:ext cx="10527891" cy="2308324"/>
              </a:xfrm>
              <a:prstGeom prst="rect">
                <a:avLst/>
              </a:prstGeom>
              <a:blipFill>
                <a:blip r:embed="rId2"/>
                <a:stretch>
                  <a:fillRect l="-463" t="-1587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CF52-6A00-F723-D04D-DF2D2306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1158800-5455-2155-4308-A158B99C5824}"/>
              </a:ext>
            </a:extLst>
          </p:cNvPr>
          <p:cNvSpPr txBox="1"/>
          <p:nvPr/>
        </p:nvSpPr>
        <p:spPr>
          <a:xfrm>
            <a:off x="899052" y="781906"/>
            <a:ext cx="7576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Ajuste do modelo e previsão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CF795A-48A3-B147-9DDB-E888C51F72D2}"/>
              </a:ext>
            </a:extLst>
          </p:cNvPr>
          <p:cNvSpPr txBox="1"/>
          <p:nvPr/>
        </p:nvSpPr>
        <p:spPr>
          <a:xfrm>
            <a:off x="556669" y="1604256"/>
            <a:ext cx="1107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Ajustamos o modelo aos dados disponíveis até “hoje” e fazemos a previsão para o dia seguinte: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242D6D-9877-907B-4D58-EA5D92D99DD5}"/>
              </a:ext>
            </a:extLst>
          </p:cNvPr>
          <p:cNvSpPr txBox="1"/>
          <p:nvPr/>
        </p:nvSpPr>
        <p:spPr>
          <a:xfrm>
            <a:off x="4515466" y="2420642"/>
            <a:ext cx="6395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model = </a:t>
            </a:r>
            <a:r>
              <a:rPr lang="en-US" err="1"/>
              <a:t>model.fit</a:t>
            </a:r>
            <a:r>
              <a:rPr lang="en-US"/>
              <a:t>()</a:t>
            </a:r>
          </a:p>
          <a:p>
            <a:r>
              <a:rPr lang="en-US" err="1"/>
              <a:t>y_pred</a:t>
            </a:r>
            <a:r>
              <a:rPr lang="en-US"/>
              <a:t> = </a:t>
            </a:r>
            <a:r>
              <a:rPr lang="en-US" err="1"/>
              <a:t>model.forecast</a:t>
            </a:r>
            <a:r>
              <a:rPr lang="en-US"/>
              <a:t>()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FF12D4-4271-B290-E636-348EB0732A05}"/>
              </a:ext>
            </a:extLst>
          </p:cNvPr>
          <p:cNvSpPr txBox="1"/>
          <p:nvPr/>
        </p:nvSpPr>
        <p:spPr>
          <a:xfrm>
            <a:off x="556669" y="3612324"/>
            <a:ext cx="105278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 previsão obtida foi de aproximadamente </a:t>
            </a:r>
            <a:r>
              <a:rPr lang="pt-BR" b="1">
                <a:latin typeface="Montserrat" panose="00000500000000000000" pitchFamily="2" charset="0"/>
              </a:rPr>
              <a:t>427.759 passageiros</a:t>
            </a:r>
            <a:r>
              <a:rPr lang="pt-BR">
                <a:latin typeface="Montserrat" panose="00000500000000000000" pitchFamily="2" charset="0"/>
              </a:rPr>
              <a:t>.  O valor real observado foi </a:t>
            </a:r>
            <a:r>
              <a:rPr lang="pt-BR" b="1">
                <a:latin typeface="Montserrat" panose="00000500000000000000" pitchFamily="2" charset="0"/>
              </a:rPr>
              <a:t>379.044 passageiros</a:t>
            </a:r>
            <a:r>
              <a:rPr lang="pt-BR">
                <a:latin typeface="Montserrat" panose="00000500000000000000" pitchFamily="2" charset="0"/>
              </a:rPr>
              <a:t>, resultando em um erro de cerca de </a:t>
            </a:r>
            <a:r>
              <a:rPr lang="pt-BR" b="1">
                <a:latin typeface="Montserrat" panose="00000500000000000000" pitchFamily="2" charset="0"/>
              </a:rPr>
              <a:t>12,9%</a:t>
            </a:r>
            <a:r>
              <a:rPr lang="pt-BR">
                <a:latin typeface="Montserrat" panose="00000500000000000000" pitchFamily="2" charset="0"/>
              </a:rPr>
              <a:t> — um desempenho fraco para um único dia.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14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BF0AA-F605-9176-35C9-03A452C3D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0D9FA9F-96D1-D109-F954-F6D330499329}"/>
              </a:ext>
            </a:extLst>
          </p:cNvPr>
          <p:cNvSpPr txBox="1"/>
          <p:nvPr/>
        </p:nvSpPr>
        <p:spPr>
          <a:xfrm>
            <a:off x="899052" y="781906"/>
            <a:ext cx="7576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857858-2811-1486-E757-FF29673900A8}"/>
              </a:ext>
            </a:extLst>
          </p:cNvPr>
          <p:cNvSpPr txBox="1"/>
          <p:nvPr/>
        </p:nvSpPr>
        <p:spPr>
          <a:xfrm>
            <a:off x="556669" y="1604256"/>
            <a:ext cx="1107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Ajustamos o modelo aos dados disponíveis até “hoje” e fazemos a previsão para o dia seguinte: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141FCE-63FA-0AB9-57D7-A7C1B5A1FDF5}"/>
              </a:ext>
            </a:extLst>
          </p:cNvPr>
          <p:cNvSpPr txBox="1"/>
          <p:nvPr/>
        </p:nvSpPr>
        <p:spPr>
          <a:xfrm>
            <a:off x="4515466" y="2420642"/>
            <a:ext cx="6395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model = </a:t>
            </a:r>
            <a:r>
              <a:rPr lang="en-US" err="1"/>
              <a:t>model.fit</a:t>
            </a:r>
            <a:r>
              <a:rPr lang="en-US"/>
              <a:t>()</a:t>
            </a:r>
          </a:p>
          <a:p>
            <a:r>
              <a:rPr lang="en-US" err="1"/>
              <a:t>y_pred</a:t>
            </a:r>
            <a:r>
              <a:rPr lang="en-US"/>
              <a:t> = </a:t>
            </a:r>
            <a:r>
              <a:rPr lang="en-US" err="1"/>
              <a:t>model.forecast</a:t>
            </a:r>
            <a:r>
              <a:rPr lang="en-US"/>
              <a:t>()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E0069D-D642-080C-AC8B-20750C01CF1C}"/>
              </a:ext>
            </a:extLst>
          </p:cNvPr>
          <p:cNvSpPr txBox="1"/>
          <p:nvPr/>
        </p:nvSpPr>
        <p:spPr>
          <a:xfrm>
            <a:off x="556669" y="3612324"/>
            <a:ext cx="105278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 previsão obtida foi de aproximadamente </a:t>
            </a:r>
            <a:r>
              <a:rPr lang="pt-BR" b="1">
                <a:latin typeface="Montserrat" panose="00000500000000000000" pitchFamily="2" charset="0"/>
              </a:rPr>
              <a:t>427.759 passageiros</a:t>
            </a:r>
            <a:r>
              <a:rPr lang="pt-BR">
                <a:latin typeface="Montserrat" panose="00000500000000000000" pitchFamily="2" charset="0"/>
              </a:rPr>
              <a:t>.  O valor real observado foi </a:t>
            </a:r>
            <a:r>
              <a:rPr lang="pt-BR" b="1">
                <a:latin typeface="Montserrat" panose="00000500000000000000" pitchFamily="2" charset="0"/>
              </a:rPr>
              <a:t>379.044 passageiros</a:t>
            </a:r>
            <a:r>
              <a:rPr lang="pt-BR">
                <a:latin typeface="Montserrat" panose="00000500000000000000" pitchFamily="2" charset="0"/>
              </a:rPr>
              <a:t>, resultando em um erro de cerca de </a:t>
            </a:r>
            <a:r>
              <a:rPr lang="pt-BR" b="1">
                <a:latin typeface="Montserrat" panose="00000500000000000000" pitchFamily="2" charset="0"/>
              </a:rPr>
              <a:t>12,9%</a:t>
            </a:r>
            <a:r>
              <a:rPr lang="pt-BR">
                <a:latin typeface="Montserrat" panose="00000500000000000000" pitchFamily="2" charset="0"/>
              </a:rPr>
              <a:t> — um desempenho fraco para um único dia.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4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1D5ED-6106-C656-8036-EA14380DB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25FA9FFF-4FC6-F51B-80BC-1539DB818776}"/>
              </a:ext>
            </a:extLst>
          </p:cNvPr>
          <p:cNvSpPr txBox="1"/>
          <p:nvPr/>
        </p:nvSpPr>
        <p:spPr>
          <a:xfrm>
            <a:off x="899052" y="781906"/>
            <a:ext cx="7576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Avaliação mais justa: erro médio (MAE)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BF3F40-BC27-1A11-11A8-669370712BBC}"/>
              </a:ext>
            </a:extLst>
          </p:cNvPr>
          <p:cNvSpPr txBox="1"/>
          <p:nvPr/>
        </p:nvSpPr>
        <p:spPr>
          <a:xfrm>
            <a:off x="576334" y="2184359"/>
            <a:ext cx="36712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Uma previsão isolada pode ser enganosa. Para avaliar melhor o modelo, repetimos o procedimento </a:t>
            </a:r>
            <a:r>
              <a:rPr lang="pt-BR" b="1">
                <a:latin typeface="Montserrat" panose="00000500000000000000" pitchFamily="2" charset="0"/>
              </a:rPr>
              <a:t>dia a dia</a:t>
            </a:r>
            <a:r>
              <a:rPr lang="pt-BR">
                <a:latin typeface="Montserrat" panose="00000500000000000000" pitchFamily="2" charset="0"/>
              </a:rPr>
              <a:t> para os meses de março, abril e maio, recalibrando o modelo a cada dia.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DBFA49ED-D21D-D1EA-B966-0ECE7606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228" y="1562469"/>
            <a:ext cx="6249272" cy="36336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CDC087A-D9F8-044E-02F4-4C5DD281709D}"/>
                  </a:ext>
                </a:extLst>
              </p:cNvPr>
              <p:cNvSpPr txBox="1"/>
              <p:nvPr/>
            </p:nvSpPr>
            <p:spPr>
              <a:xfrm>
                <a:off x="5277464" y="5429763"/>
                <a:ext cx="63958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pt-BR" b="1">
                    <a:latin typeface="Montserrat" panose="00000500000000000000" pitchFamily="2" charset="0"/>
                  </a:rPr>
                  <a:t>O erro médio absoluto obtido foi: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1">
                          <a:latin typeface="Montserrat" panose="00000500000000000000" pitchFamily="2" charset="0"/>
                        </a:rPr>
                        <m:t>MAE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𝟎𝟒𝟏</m:t>
                      </m:r>
                    </m:oMath>
                  </m:oMathPara>
                </a14:m>
                <a:endParaRPr lang="pt-BR" b="1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CDC087A-D9F8-044E-02F4-4C5DD2817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464" y="5429763"/>
                <a:ext cx="6395882" cy="646331"/>
              </a:xfrm>
              <a:prstGeom prst="rect">
                <a:avLst/>
              </a:prstGeom>
              <a:blipFill>
                <a:blip r:embed="rId3"/>
                <a:stretch>
                  <a:fillRect l="-858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266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A5CC8-5CA4-F733-10D9-ADEF7BD58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2F189BDA-F665-47B2-36CD-31B58BD90AF4}"/>
              </a:ext>
            </a:extLst>
          </p:cNvPr>
          <p:cNvSpPr txBox="1"/>
          <p:nvPr/>
        </p:nvSpPr>
        <p:spPr>
          <a:xfrm>
            <a:off x="899052" y="781906"/>
            <a:ext cx="7576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Interpretação dos resultados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D94CAC-6DB4-F7F4-9B40-BA4743E49553}"/>
              </a:ext>
            </a:extLst>
          </p:cNvPr>
          <p:cNvSpPr txBox="1"/>
          <p:nvPr/>
        </p:nvSpPr>
        <p:spPr>
          <a:xfrm>
            <a:off x="2035277" y="2415796"/>
            <a:ext cx="71259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Previsão ingênua</a:t>
            </a:r>
            <a:r>
              <a:rPr lang="pt-BR">
                <a:latin typeface="Montserrat" panose="00000500000000000000" pitchFamily="2" charset="0"/>
              </a:rPr>
              <a:t> (usar o valor do dia anterior):</a:t>
            </a:r>
            <a:br>
              <a:rPr lang="pt-BR">
                <a:latin typeface="Montserrat" panose="00000500000000000000" pitchFamily="2" charset="0"/>
              </a:rPr>
            </a:br>
            <a:r>
              <a:rPr lang="pt-BR">
                <a:latin typeface="Montserrat" panose="00000500000000000000" pitchFamily="2" charset="0"/>
              </a:rPr>
              <a:t>MAE ≈ 42.143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 panose="00000500000000000000" pitchFamily="2" charset="0"/>
              </a:rPr>
              <a:t>Modelo SARIMA:</a:t>
            </a:r>
            <a:br>
              <a:rPr lang="pt-BR">
                <a:latin typeface="Montserrat" panose="00000500000000000000" pitchFamily="2" charset="0"/>
              </a:rPr>
            </a:br>
            <a:r>
              <a:rPr lang="pt-BR">
                <a:latin typeface="Montserrat" panose="00000500000000000000" pitchFamily="2" charset="0"/>
              </a:rPr>
              <a:t>MAE ≈ 32.041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 Em média, o </a:t>
            </a:r>
            <a:r>
              <a:rPr lang="pt-BR" b="1">
                <a:latin typeface="Montserrat" panose="00000500000000000000" pitchFamily="2" charset="0"/>
              </a:rPr>
              <a:t>SARIMA supera claramente a previsão ingênua</a:t>
            </a:r>
            <a:r>
              <a:rPr lang="pt-BR">
                <a:latin typeface="Montserrat" panose="00000500000000000000" pitchFamily="2" charset="0"/>
              </a:rPr>
              <a:t>, mesmo não sendo perfeito.</a:t>
            </a:r>
          </a:p>
        </p:txBody>
      </p:sp>
    </p:spTree>
    <p:extLst>
      <p:ext uri="{BB962C8B-B14F-4D97-AF65-F5344CB8AC3E}">
        <p14:creationId xmlns:p14="http://schemas.microsoft.com/office/powerpoint/2010/main" val="2614503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7F602-5DD9-A09D-1C5D-D545294A9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87954FD-3502-F4EE-D84C-F8C5CAF1F6D8}"/>
              </a:ext>
            </a:extLst>
          </p:cNvPr>
          <p:cNvSpPr txBox="1"/>
          <p:nvPr/>
        </p:nvSpPr>
        <p:spPr>
          <a:xfrm>
            <a:off x="899052" y="781906"/>
            <a:ext cx="7576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Como escolher os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hiperparâmetros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8ED6BFD-E0B7-B832-01E7-27D1419DB7DB}"/>
                  </a:ext>
                </a:extLst>
              </p:cNvPr>
              <p:cNvSpPr txBox="1"/>
              <p:nvPr/>
            </p:nvSpPr>
            <p:spPr>
              <a:xfrm>
                <a:off x="481782" y="1848465"/>
                <a:ext cx="109728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Existem vários métodos, mas o mais simples para começar é a </a:t>
                </a:r>
                <a:r>
                  <a:rPr lang="pt-BR" b="1">
                    <a:latin typeface="Montserrat" panose="00000500000000000000" pitchFamily="2" charset="0"/>
                  </a:rPr>
                  <a:t>busca em grade (grid </a:t>
                </a:r>
                <a:r>
                  <a:rPr lang="pt-BR" b="1" err="1">
                    <a:latin typeface="Montserrat" panose="00000500000000000000" pitchFamily="2" charset="0"/>
                  </a:rPr>
                  <a:t>search</a:t>
                </a:r>
                <a:r>
                  <a:rPr lang="pt-BR" b="1">
                    <a:latin typeface="Montserrat" panose="00000500000000000000" pitchFamily="2" charset="0"/>
                  </a:rPr>
                  <a:t>)</a:t>
                </a:r>
                <a:r>
                  <a:rPr lang="pt-BR">
                    <a:latin typeface="Montserrat" panose="00000500000000000000" pitchFamily="2" charset="0"/>
                  </a:rPr>
                  <a:t>: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: normalmente pequenos (0 a 2, às vezes até 5 ou 6)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: geralmente 0 ou 1 (ocasionalmente 2)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: período da principal sazonalidade (aqui,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)</a:t>
                </a:r>
              </a:p>
              <a:p>
                <a:r>
                  <a:rPr lang="pt-BR">
                    <a:latin typeface="Montserrat" panose="00000500000000000000" pitchFamily="2" charset="0"/>
                  </a:rPr>
                  <a:t>Para cada combinação, calcula-se uma métrica de erro (como o </a:t>
                </a:r>
                <a:r>
                  <a:rPr lang="pt-BR" b="1">
                    <a:latin typeface="Montserrat" panose="00000500000000000000" pitchFamily="2" charset="0"/>
                  </a:rPr>
                  <a:t>MAE</a:t>
                </a:r>
                <a:r>
                  <a:rPr lang="pt-BR">
                    <a:latin typeface="Montserrat" panose="00000500000000000000" pitchFamily="2" charset="0"/>
                  </a:rPr>
                  <a:t>) e escolhe-se o modelo com melhor desempenho.</a:t>
                </a:r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8ED6BFD-E0B7-B832-01E7-27D1419DB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82" y="1848465"/>
                <a:ext cx="10972800" cy="2031325"/>
              </a:xfrm>
              <a:prstGeom prst="rect">
                <a:avLst/>
              </a:prstGeom>
              <a:blipFill>
                <a:blip r:embed="rId2"/>
                <a:stretch>
                  <a:fillRect l="-444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EE08CEEE-FCA6-3BF1-CB7C-4DB6070A5A8D}"/>
              </a:ext>
            </a:extLst>
          </p:cNvPr>
          <p:cNvSpPr txBox="1"/>
          <p:nvPr/>
        </p:nvSpPr>
        <p:spPr>
          <a:xfrm>
            <a:off x="2667000" y="4484684"/>
            <a:ext cx="7312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Montserrat" panose="00000500000000000000" pitchFamily="2" charset="0"/>
              </a:rPr>
              <a:t>O SARIMA combina diferenciação, dependência temporal e </a:t>
            </a:r>
            <a:r>
              <a:rPr lang="pt-BR" b="1" err="1">
                <a:latin typeface="Montserrat" panose="00000500000000000000" pitchFamily="2" charset="0"/>
              </a:rPr>
              <a:t>sazonalidade,oferecendo</a:t>
            </a:r>
            <a:r>
              <a:rPr lang="pt-BR" b="1">
                <a:latin typeface="Montserrat" panose="00000500000000000000" pitchFamily="2" charset="0"/>
              </a:rPr>
              <a:t> previsões consistentemente melhores do que métodos ingênuos.</a:t>
            </a:r>
          </a:p>
        </p:txBody>
      </p:sp>
    </p:spTree>
    <p:extLst>
      <p:ext uri="{BB962C8B-B14F-4D97-AF65-F5344CB8AC3E}">
        <p14:creationId xmlns:p14="http://schemas.microsoft.com/office/powerpoint/2010/main" val="3668127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2501B-94C3-1D08-6B6F-98C597CFB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7541425-554E-24A7-EE6A-65BC0EA59292}"/>
              </a:ext>
            </a:extLst>
          </p:cNvPr>
          <p:cNvSpPr txBox="1"/>
          <p:nvPr/>
        </p:nvSpPr>
        <p:spPr>
          <a:xfrm>
            <a:off x="532470" y="792457"/>
            <a:ext cx="6702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Objetivo da preparação dos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9D317D-BEFF-3E4D-2B11-6ABB175039F4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5406457-1607-D857-D41C-BB460C443FBF}"/>
                  </a:ext>
                </a:extLst>
              </p:cNvPr>
              <p:cNvSpPr txBox="1"/>
              <p:nvPr/>
            </p:nvSpPr>
            <p:spPr>
              <a:xfrm>
                <a:off x="532470" y="2231709"/>
                <a:ext cx="10912278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pt-BR">
                    <a:latin typeface="Montserrat" panose="00000500000000000000" pitchFamily="2" charset="0"/>
                  </a:rPr>
                  <a:t>Antes de aplicar modelos de aprendizado de máquina, precisamos definir claramente o problema de previsão. Nosso objetivo é prever a demanda de amanhã usando informações do passado recente. Especificamente, utilizamos os últimos 56 dias, o que corresponde a 8 semanas de dados históricos. Cada exemplo de entrada do modelo é uma sequência temporal que vai do instante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>
                        <a:latin typeface="Cambria Math" panose="02040503050406030204" pitchFamily="18" charset="0"/>
                      </a:rPr>
                      <m:t>55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 até o instante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, e a saída associada a essa sequência é um único valor: a demanda no instante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. Dessa forma, transformamos a previsão temporal em um problema supervisionado bem definido.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5406457-1607-D857-D41C-BB460C443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70" y="2231709"/>
                <a:ext cx="10912278" cy="2031325"/>
              </a:xfrm>
              <a:prstGeom prst="rect">
                <a:avLst/>
              </a:prstGeom>
              <a:blipFill>
                <a:blip r:embed="rId2"/>
                <a:stretch>
                  <a:fillRect l="-447" t="-1502" r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488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BBE4-3900-FAB0-F619-E987670BC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BBB4112-B654-E787-8234-53DFE2775D0C}"/>
              </a:ext>
            </a:extLst>
          </p:cNvPr>
          <p:cNvSpPr txBox="1"/>
          <p:nvPr/>
        </p:nvSpPr>
        <p:spPr>
          <a:xfrm>
            <a:off x="532470" y="752686"/>
            <a:ext cx="6272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Janelas temporais como dados de treinamento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B05053-8332-E676-400D-9E39941F871B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F57EA-957E-AEA6-7A2B-47B0C821C70B}"/>
              </a:ext>
            </a:extLst>
          </p:cNvPr>
          <p:cNvSpPr txBox="1"/>
          <p:nvPr/>
        </p:nvSpPr>
        <p:spPr>
          <a:xfrm>
            <a:off x="593872" y="2507012"/>
            <a:ext cx="106247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Uma série temporal longa, por si só, não é diretamente adequada para treinar modelos supervisionados. A estratégia adotada é deslizarmos uma janela fixa ao longo da série histórica e tratarmos cada janela como um exemplo independente de treinamento. Para cada janela de 56 dias, o alvo é o valor imediatamente seguinte. Assim, uma única série temporal gera muitos pares entrada–saída, aumentando significativamente a quantidade de dados disponíveis para o treinamento dos modelos</a:t>
            </a:r>
          </a:p>
        </p:txBody>
      </p:sp>
    </p:spTree>
    <p:extLst>
      <p:ext uri="{BB962C8B-B14F-4D97-AF65-F5344CB8AC3E}">
        <p14:creationId xmlns:p14="http://schemas.microsoft.com/office/powerpoint/2010/main" val="3139126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FB4B-0A92-1041-E306-272341B30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82D8D5E-D3C5-061A-E1CA-27EEB8187A05}"/>
              </a:ext>
            </a:extLst>
          </p:cNvPr>
          <p:cNvSpPr txBox="1"/>
          <p:nvPr/>
        </p:nvSpPr>
        <p:spPr>
          <a:xfrm>
            <a:off x="452144" y="667276"/>
            <a:ext cx="7521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Comprimento do </a:t>
            </a:r>
            <a:r>
              <a:rPr lang="pt-BR" sz="2400" b="0" i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dataset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83F4181-1A1D-DC5E-63CD-BD8F8A2B603C}"/>
                  </a:ext>
                </a:extLst>
              </p:cNvPr>
              <p:cNvSpPr txBox="1"/>
              <p:nvPr/>
            </p:nvSpPr>
            <p:spPr>
              <a:xfrm>
                <a:off x="532471" y="2377045"/>
                <a:ext cx="5711014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pt-BR">
                    <a:latin typeface="Montserrat" panose="00000500000000000000" pitchFamily="2" charset="0"/>
                  </a:rPr>
                  <a:t>O método __</a:t>
                </a:r>
                <a:r>
                  <a:rPr lang="pt-BR" err="1">
                    <a:latin typeface="Montserrat" panose="00000500000000000000" pitchFamily="2" charset="0"/>
                  </a:rPr>
                  <a:t>len</a:t>
                </a:r>
                <a:r>
                  <a:rPr lang="pt-BR">
                    <a:latin typeface="Montserrat" panose="00000500000000000000" pitchFamily="2" charset="0"/>
                  </a:rPr>
                  <a:t>__ define quantos exemplos o </a:t>
                </a:r>
                <a:r>
                  <a:rPr lang="pt-BR" err="1">
                    <a:latin typeface="Montserrat" panose="00000500000000000000" pitchFamily="2" charset="0"/>
                  </a:rPr>
                  <a:t>dataset</a:t>
                </a:r>
                <a:r>
                  <a:rPr lang="pt-BR">
                    <a:latin typeface="Montserrat" panose="00000500000000000000" pitchFamily="2" charset="0"/>
                  </a:rPr>
                  <a:t> possui. Se a série tem comprimento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e cada janela tem comprimento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, então podemos formar exatamente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janelas válidas. Isso ocorre porque cada janela precisa ter um valor futuro associado a ela, que servirá como alvo. Essa definição garante que nunca tentaremos acessar um índice fora dos limites da série temporal.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83F4181-1A1D-DC5E-63CD-BD8F8A2B6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71" y="2377045"/>
                <a:ext cx="5711014" cy="2585323"/>
              </a:xfrm>
              <a:prstGeom prst="rect">
                <a:avLst/>
              </a:prstGeom>
              <a:blipFill>
                <a:blip r:embed="rId2"/>
                <a:stretch>
                  <a:fillRect l="-854" t="-1415" r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BC615FCD-DBE9-6766-0C22-16CBF67A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52" y="1452286"/>
            <a:ext cx="490629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0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E19B2-B0EC-EF9E-C623-C0E7AB1C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A75C79C-F40F-C6F8-1E5C-F08DDB87345E}"/>
              </a:ext>
            </a:extLst>
          </p:cNvPr>
          <p:cNvSpPr txBox="1"/>
          <p:nvPr/>
        </p:nvSpPr>
        <p:spPr>
          <a:xfrm>
            <a:off x="1380474" y="790119"/>
            <a:ext cx="6272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A família de modelos ARMA	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253F41-B55F-0726-3DC9-2AEA0DD30ADF}"/>
              </a:ext>
            </a:extLst>
          </p:cNvPr>
          <p:cNvSpPr txBox="1"/>
          <p:nvPr/>
        </p:nvSpPr>
        <p:spPr>
          <a:xfrm>
            <a:off x="350651" y="2238648"/>
            <a:ext cx="11490697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latin typeface="Montserrat"/>
                <a:ea typeface="+mn-lt"/>
                <a:cs typeface="+mn-lt"/>
              </a:rPr>
              <a:t>Vamos começar com a família de modelos </a:t>
            </a:r>
            <a:r>
              <a:rPr lang="pt-BR" b="1">
                <a:latin typeface="Montserrat"/>
                <a:ea typeface="+mn-lt"/>
                <a:cs typeface="+mn-lt"/>
              </a:rPr>
              <a:t>ARMA</a:t>
            </a:r>
            <a:r>
              <a:rPr lang="pt-BR">
                <a:latin typeface="Montserrat"/>
                <a:ea typeface="+mn-lt"/>
                <a:cs typeface="+mn-lt"/>
              </a:rPr>
              <a:t>, proposta por </a:t>
            </a:r>
            <a:r>
              <a:rPr lang="pt-BR" b="1">
                <a:latin typeface="Montserrat"/>
                <a:ea typeface="+mn-lt"/>
                <a:cs typeface="+mn-lt"/>
              </a:rPr>
              <a:t>Herman </a:t>
            </a:r>
            <a:r>
              <a:rPr lang="pt-BR" b="1" err="1">
                <a:latin typeface="Montserrat"/>
                <a:ea typeface="+mn-lt"/>
                <a:cs typeface="+mn-lt"/>
              </a:rPr>
              <a:t>Wold</a:t>
            </a:r>
            <a:r>
              <a:rPr lang="pt-BR">
                <a:latin typeface="Montserrat"/>
                <a:ea typeface="+mn-lt"/>
                <a:cs typeface="+mn-lt"/>
              </a:rPr>
              <a:t> na década de 1930.</a:t>
            </a:r>
          </a:p>
          <a:p>
            <a:r>
              <a:rPr lang="pt-BR">
                <a:latin typeface="Montserrat"/>
                <a:ea typeface="+mn-lt"/>
                <a:cs typeface="+mn-lt"/>
              </a:rPr>
              <a:t>A ideia central é simples e intuitiva:</a:t>
            </a:r>
          </a:p>
          <a:p>
            <a:endParaRPr lang="pt-BR">
              <a:latin typeface="Montserrat"/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/>
                <a:ea typeface="+mn-lt"/>
                <a:cs typeface="+mn-lt"/>
              </a:rPr>
              <a:t>aprender com o passado</a:t>
            </a:r>
            <a:r>
              <a:rPr lang="pt-BR">
                <a:latin typeface="Montserrat"/>
                <a:ea typeface="+mn-lt"/>
                <a:cs typeface="+mn-lt"/>
              </a:rPr>
              <a:t>, usando valores anteriores da série temporal;</a:t>
            </a:r>
            <a:endParaRPr lang="pt-BR"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>
                <a:latin typeface="Montserrat"/>
                <a:ea typeface="+mn-lt"/>
                <a:cs typeface="+mn-lt"/>
              </a:rPr>
              <a:t>corrigir erros</a:t>
            </a:r>
            <a:r>
              <a:rPr lang="pt-BR">
                <a:latin typeface="Montserrat"/>
                <a:ea typeface="+mn-lt"/>
                <a:cs typeface="+mn-lt"/>
              </a:rPr>
              <a:t>, ajustando as previsões com base nos erros recentes.</a:t>
            </a:r>
          </a:p>
          <a:p>
            <a:endParaRPr lang="pt-BR">
              <a:latin typeface="Montserrat"/>
              <a:ea typeface="+mn-lt"/>
              <a:cs typeface="+mn-lt"/>
            </a:endParaRPr>
          </a:p>
          <a:p>
            <a:r>
              <a:rPr lang="pt-BR">
                <a:latin typeface="Montserrat"/>
                <a:ea typeface="+mn-lt"/>
                <a:cs typeface="+mn-lt"/>
              </a:rPr>
              <a:t>Na prática, o ARMA gera uma previsão como uma </a:t>
            </a:r>
            <a:r>
              <a:rPr lang="pt-BR" b="1">
                <a:latin typeface="Montserrat"/>
                <a:ea typeface="+mn-lt"/>
                <a:cs typeface="+mn-lt"/>
              </a:rPr>
              <a:t>combinação ponderada de valores passados</a:t>
            </a:r>
            <a:r>
              <a:rPr lang="pt-BR">
                <a:latin typeface="Montserrat"/>
                <a:ea typeface="+mn-lt"/>
                <a:cs typeface="+mn-lt"/>
              </a:rPr>
              <a:t> e, em seguida, refina esse resultado por meio de uma </a:t>
            </a:r>
            <a:r>
              <a:rPr lang="pt-BR" b="1">
                <a:latin typeface="Montserrat"/>
                <a:ea typeface="+mn-lt"/>
                <a:cs typeface="+mn-lt"/>
              </a:rPr>
              <a:t>média móvel dos erros de previsão</a:t>
            </a:r>
            <a:r>
              <a:rPr lang="pt-BR">
                <a:latin typeface="Montserrat"/>
                <a:ea typeface="+mn-lt"/>
                <a:cs typeface="+mn-lt"/>
              </a:rPr>
              <a:t>.</a:t>
            </a:r>
            <a:endParaRPr lang="pt-BR">
              <a:latin typeface="Montserrat"/>
            </a:endParaRPr>
          </a:p>
          <a:p>
            <a:endParaRPr lang="pt-BR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07030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2C153-D076-652F-6BE7-274E88ED6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F13E503-64BF-7232-E36D-AD576AC2DCA9}"/>
              </a:ext>
            </a:extLst>
          </p:cNvPr>
          <p:cNvSpPr txBox="1"/>
          <p:nvPr/>
        </p:nvSpPr>
        <p:spPr>
          <a:xfrm>
            <a:off x="393150" y="893417"/>
            <a:ext cx="62724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Construção das janelas e alvos</a:t>
            </a:r>
          </a:p>
          <a:p>
            <a:pPr lvl="2" fontAlgn="base">
              <a:spcAft>
                <a:spcPts val="2400"/>
              </a:spcAft>
            </a:pPr>
            <a:endParaRPr lang="pt-BR" sz="2400">
              <a:solidFill>
                <a:schemeClr val="accent4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234E4A-A9CB-BD96-2DCE-4460E773B419}"/>
              </a:ext>
            </a:extLst>
          </p:cNvPr>
          <p:cNvSpPr txBox="1"/>
          <p:nvPr/>
        </p:nvSpPr>
        <p:spPr>
          <a:xfrm>
            <a:off x="226142" y="2032190"/>
            <a:ext cx="62724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O método __</a:t>
            </a:r>
            <a:r>
              <a:rPr lang="pt-BR" err="1">
                <a:latin typeface="Montserrat" panose="00000500000000000000" pitchFamily="2" charset="0"/>
              </a:rPr>
              <a:t>getitem</a:t>
            </a:r>
            <a:r>
              <a:rPr lang="pt-BR">
                <a:latin typeface="Montserrat" panose="00000500000000000000" pitchFamily="2" charset="0"/>
              </a:rPr>
              <a:t>__ é responsável por criar um exemplo individual. Dado um índice inicial, ele extrai uma subsequência contínua da série com comprimento igual ao tamanho da janela. Em seguida, seleciona o valor imediatamente após essa janela como alvo. Conceitualmente, estamos ensinando o modelo a responder à pergunta: “dado este histórico recente, qual será o próximo valor?”. Essa estrutura é fundamental para qualquer modelo de previsão temporal baseado em aprendizado supervisionado.</a:t>
            </a: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82000EDE-3463-85B7-B692-65B7408A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52" y="1777116"/>
            <a:ext cx="4503174" cy="36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82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1675E-B401-B978-D4F6-CBD5AF0A6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8A34707-C448-F9C5-718D-B2900B2125E0}"/>
              </a:ext>
            </a:extLst>
          </p:cNvPr>
          <p:cNvSpPr txBox="1"/>
          <p:nvPr/>
        </p:nvSpPr>
        <p:spPr>
          <a:xfrm>
            <a:off x="393149" y="893417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Exemplos simples de série temporal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8772C56-FC0C-3093-5933-F49A600563D4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557178-2FF0-1514-1E7C-085C6FE8CFDE}"/>
              </a:ext>
            </a:extLst>
          </p:cNvPr>
          <p:cNvSpPr txBox="1"/>
          <p:nvPr/>
        </p:nvSpPr>
        <p:spPr>
          <a:xfrm>
            <a:off x="457468" y="2238995"/>
            <a:ext cx="58584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Para verificar se o </a:t>
            </a:r>
            <a:r>
              <a:rPr lang="pt-BR" err="1">
                <a:latin typeface="Montserrat" panose="00000500000000000000" pitchFamily="2" charset="0"/>
              </a:rPr>
              <a:t>dataset</a:t>
            </a:r>
            <a:r>
              <a:rPr lang="pt-BR">
                <a:latin typeface="Montserrat" panose="00000500000000000000" pitchFamily="2" charset="0"/>
              </a:rPr>
              <a:t> funciona corretamente, usamos uma série artificial simples, com valores inteiros de 0 a 5. Como redes neurais esperam entradas matriciais, representamos a série como um tensor bidimensional, com uma coluna única. Ao usar janelas de comprimento 3, obtemos pares claros do tipo histórico → próximo valor. Esse exemplo simples permite visualizar exatamente como a série original é fragmentada em dados de treinamento.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D7027243-5893-5CD9-A7D2-3C27A1B4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781" y="2238994"/>
            <a:ext cx="5156751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9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787A-F329-DBF9-4FAD-8937AC9EF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8636EF11-D0B5-9BD1-32D4-0FC434AE298C}"/>
              </a:ext>
            </a:extLst>
          </p:cNvPr>
          <p:cNvSpPr txBox="1"/>
          <p:nvPr/>
        </p:nvSpPr>
        <p:spPr>
          <a:xfrm>
            <a:off x="393149" y="893417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Dataloader</a:t>
            </a: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 e embaralhamento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F7921E-F63C-16EB-1BF6-41AF13073EA2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6F96C0-9F94-292F-B5FA-3FEBD5A847B0}"/>
              </a:ext>
            </a:extLst>
          </p:cNvPr>
          <p:cNvSpPr txBox="1"/>
          <p:nvPr/>
        </p:nvSpPr>
        <p:spPr>
          <a:xfrm>
            <a:off x="226142" y="2322346"/>
            <a:ext cx="68272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Após definir o </a:t>
            </a:r>
            <a:r>
              <a:rPr lang="pt-BR" err="1">
                <a:latin typeface="Montserrat" panose="00000500000000000000" pitchFamily="2" charset="0"/>
              </a:rPr>
              <a:t>dataset</a:t>
            </a:r>
            <a:r>
              <a:rPr lang="pt-BR">
                <a:latin typeface="Montserrat" panose="00000500000000000000" pitchFamily="2" charset="0"/>
              </a:rPr>
              <a:t>, utilizamos um </a:t>
            </a:r>
            <a:r>
              <a:rPr lang="pt-BR" err="1">
                <a:latin typeface="Montserrat" panose="00000500000000000000" pitchFamily="2" charset="0"/>
              </a:rPr>
              <a:t>DataLoader</a:t>
            </a:r>
            <a:r>
              <a:rPr lang="pt-BR">
                <a:latin typeface="Montserrat" panose="00000500000000000000" pitchFamily="2" charset="0"/>
              </a:rPr>
              <a:t> para organizar os dados em batches e embaralhar os exemplos durante o treinamento. O embaralhamento é importante porque os métodos baseados em gradiente assumem que os exemplos são independentes e identicamente distribuídos. Embora os dados venham de uma série temporal, ao trabalhar com janelas, tratamos cada janela como uma instância independente durante o treinamento.</a:t>
            </a:r>
          </a:p>
        </p:txBody>
      </p:sp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65D35FC4-3ED7-7B7C-39C0-179CD182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770" y="2322346"/>
            <a:ext cx="4480452" cy="27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50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E5955-0D90-6FBB-3BC9-023E4D5BC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6E36D48-A128-7574-A395-21FF2D2596C4}"/>
              </a:ext>
            </a:extLst>
          </p:cNvPr>
          <p:cNvSpPr txBox="1"/>
          <p:nvPr/>
        </p:nvSpPr>
        <p:spPr>
          <a:xfrm>
            <a:off x="415452" y="798521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Divisão temporal dos dados reais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C4E0F5-B7D9-58D1-F74F-81444A151D61}"/>
              </a:ext>
            </a:extLst>
          </p:cNvPr>
          <p:cNvSpPr txBox="1"/>
          <p:nvPr/>
        </p:nvSpPr>
        <p:spPr>
          <a:xfrm>
            <a:off x="522637" y="1847899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A25566-8973-2B48-08B8-4BE59921399D}"/>
              </a:ext>
            </a:extLst>
          </p:cNvPr>
          <p:cNvSpPr txBox="1"/>
          <p:nvPr/>
        </p:nvSpPr>
        <p:spPr>
          <a:xfrm>
            <a:off x="415452" y="2222204"/>
            <a:ext cx="116683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Ao aplicar esse procedimento aos dados reais de demanda ferroviária, dividimos a série em três partes: treinamento, validação e teste. Essa divisão respeita estritamente a ordem temporal, garantindo que o modelo seja treinado apenas com dados do passado e avaliado em dados futuros. Esse cuidado é essencial para evitar vazamento de informação e obter uma estimativa realista do desempenho do modelo.</a:t>
            </a:r>
          </a:p>
        </p:txBody>
      </p:sp>
    </p:spTree>
    <p:extLst>
      <p:ext uri="{BB962C8B-B14F-4D97-AF65-F5344CB8AC3E}">
        <p14:creationId xmlns:p14="http://schemas.microsoft.com/office/powerpoint/2010/main" val="2423870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1775C-6ED0-106C-9F07-EB57D586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732F7A0-FA67-5679-1B5C-DB2C52254D08}"/>
              </a:ext>
            </a:extLst>
          </p:cNvPr>
          <p:cNvSpPr txBox="1"/>
          <p:nvPr/>
        </p:nvSpPr>
        <p:spPr>
          <a:xfrm>
            <a:off x="426603" y="1059222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Cuidados ao dividir séries temporais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B82D92-3CA7-2DE7-C61A-27C7E4AB61ED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4A5E52-1148-B38F-16CA-0B7F20C5D6C5}"/>
              </a:ext>
            </a:extLst>
          </p:cNvPr>
          <p:cNvSpPr txBox="1"/>
          <p:nvPr/>
        </p:nvSpPr>
        <p:spPr>
          <a:xfrm>
            <a:off x="-599309" y="1483035"/>
            <a:ext cx="5806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31CDD6-9674-8589-D82D-94C00443E334}"/>
              </a:ext>
            </a:extLst>
          </p:cNvPr>
          <p:cNvSpPr txBox="1"/>
          <p:nvPr/>
        </p:nvSpPr>
        <p:spPr>
          <a:xfrm>
            <a:off x="426603" y="2507012"/>
            <a:ext cx="115785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Em problemas temporais, dividir os dados de forma inadequada pode levar a avaliações excessivamente otimistas. Em alguns contextos, é possível dividir os dados por entidades diferentes, como empresas ou regiões, mas isso pode introduzir correlações entre treino e teste. Quando isso acontece, o erro medido no conjunto de teste não reflete corretamente a capacidade de generalização do modelo.</a:t>
            </a:r>
          </a:p>
        </p:txBody>
      </p:sp>
    </p:spTree>
    <p:extLst>
      <p:ext uri="{BB962C8B-B14F-4D97-AF65-F5344CB8AC3E}">
        <p14:creationId xmlns:p14="http://schemas.microsoft.com/office/powerpoint/2010/main" val="965809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85CA-7FC9-C936-6F6B-8C852E2F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46B071D-4157-74BF-00F9-9933840DA64C}"/>
              </a:ext>
            </a:extLst>
          </p:cNvPr>
          <p:cNvSpPr txBox="1"/>
          <p:nvPr/>
        </p:nvSpPr>
        <p:spPr>
          <a:xfrm>
            <a:off x="532470" y="874556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Dados prontos para treinamento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254538-8EAD-355B-373C-9A2020A990D5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D09FF4-64A6-409C-8D87-96F646788413}"/>
              </a:ext>
            </a:extLst>
          </p:cNvPr>
          <p:cNvSpPr txBox="1"/>
          <p:nvPr/>
        </p:nvSpPr>
        <p:spPr>
          <a:xfrm>
            <a:off x="-599309" y="1483035"/>
            <a:ext cx="5806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02B5EA2-8E63-13A2-7760-7CE49FB682AA}"/>
              </a:ext>
            </a:extLst>
          </p:cNvPr>
          <p:cNvSpPr txBox="1"/>
          <p:nvPr/>
        </p:nvSpPr>
        <p:spPr>
          <a:xfrm>
            <a:off x="285136" y="2512643"/>
            <a:ext cx="56142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Com os </a:t>
            </a:r>
            <a:r>
              <a:rPr lang="pt-BR" err="1">
                <a:latin typeface="Montserrat" panose="00000500000000000000" pitchFamily="2" charset="0"/>
              </a:rPr>
              <a:t>datasets</a:t>
            </a:r>
            <a:r>
              <a:rPr lang="pt-BR">
                <a:latin typeface="Montserrat" panose="00000500000000000000" pitchFamily="2" charset="0"/>
              </a:rPr>
              <a:t> e data </a:t>
            </a:r>
            <a:r>
              <a:rPr lang="pt-BR" err="1">
                <a:latin typeface="Montserrat" panose="00000500000000000000" pitchFamily="2" charset="0"/>
              </a:rPr>
              <a:t>loaders</a:t>
            </a:r>
            <a:r>
              <a:rPr lang="pt-BR">
                <a:latin typeface="Montserrat" panose="00000500000000000000" pitchFamily="2" charset="0"/>
              </a:rPr>
              <a:t> definidos, temos agora uma interface padronizada para treinar qualquer modelo de regressão. Modelos lineares, redes neurais recorrentes e arquiteturas mais sofisticadas podem ser treinados exatamente da mesma forma, mudando apenas a definição do modelo. A preparação dos dados deixa de ser um obstáculo e passa a ser um componente reutilizável do pipeline.</a:t>
            </a:r>
          </a:p>
        </p:txBody>
      </p:sp>
      <p:pic>
        <p:nvPicPr>
          <p:cNvPr id="8" name="Imagem 7" descr="Texto, Carta&#10;&#10;O conteúdo gerado por IA pode estar incorreto.">
            <a:extLst>
              <a:ext uri="{FF2B5EF4-FFF2-40B4-BE49-F238E27FC236}">
                <a16:creationId xmlns:a16="http://schemas.microsoft.com/office/drawing/2014/main" id="{F582D15A-9288-DD6A-4EE2-A6A053BD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89" y="2322346"/>
            <a:ext cx="5289756" cy="34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9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DE935-0E76-C803-8499-F5A3298D5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2C5D8CD-32E1-0F2C-BE37-C9111FECD32B}"/>
              </a:ext>
            </a:extLst>
          </p:cNvPr>
          <p:cNvSpPr txBox="1"/>
          <p:nvPr/>
        </p:nvSpPr>
        <p:spPr>
          <a:xfrm>
            <a:off x="412957" y="1439097"/>
            <a:ext cx="111694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latin typeface="Montserrat" panose="00000500000000000000" pitchFamily="2" charset="0"/>
              </a:rPr>
              <a:t>Vamos começar a previsão de séries temporais usando um modelo linear simples. A ideia é estabelecer um baseline antes de usar modelos mais complexos, como </a:t>
            </a:r>
            <a:r>
              <a:rPr lang="pt-BR" err="1">
                <a:latin typeface="Montserrat" panose="00000500000000000000" pitchFamily="2" charset="0"/>
              </a:rPr>
              <a:t>RNNs</a:t>
            </a:r>
            <a:r>
              <a:rPr lang="pt-BR">
                <a:latin typeface="Montserrat" panose="00000500000000000000" pitchFamily="2" charset="0"/>
              </a:rPr>
              <a:t>. Esse modelo recebe uma janela temporal de valores passados e produz diretamente uma única previsão futura, sem qualquer mecanismo de memória ou recorrência.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EA35C7-1AA3-7506-8F43-F23EABD898D8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1269CE-4DEA-31E8-F7DB-F80099F96F48}"/>
              </a:ext>
            </a:extLst>
          </p:cNvPr>
          <p:cNvSpPr txBox="1"/>
          <p:nvPr/>
        </p:nvSpPr>
        <p:spPr>
          <a:xfrm>
            <a:off x="-1023055" y="1115932"/>
            <a:ext cx="5806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5C467E-30E9-E53B-86B2-7D5B4C5D44D0}"/>
              </a:ext>
            </a:extLst>
          </p:cNvPr>
          <p:cNvSpPr txBox="1"/>
          <p:nvPr/>
        </p:nvSpPr>
        <p:spPr>
          <a:xfrm>
            <a:off x="532470" y="605058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Previsão usando um modelo linear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3FF771B-A53F-8F62-2F39-1EAAB9F3FBFD}"/>
              </a:ext>
            </a:extLst>
          </p:cNvPr>
          <p:cNvSpPr txBox="1"/>
          <p:nvPr/>
        </p:nvSpPr>
        <p:spPr>
          <a:xfrm>
            <a:off x="532470" y="2876909"/>
            <a:ext cx="6901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O modelo linear é implementado em </a:t>
            </a:r>
            <a:r>
              <a:rPr lang="pt-BR" err="1">
                <a:latin typeface="Montserrat" panose="00000500000000000000" pitchFamily="2" charset="0"/>
              </a:rPr>
              <a:t>PyTorch</a:t>
            </a:r>
            <a:r>
              <a:rPr lang="pt-BR">
                <a:latin typeface="Montserrat" panose="00000500000000000000" pitchFamily="2" charset="0"/>
              </a:rPr>
              <a:t> da seguinte forma: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28C3D2A2-1E75-7FB7-5A85-AB3221CE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08" y="3451741"/>
            <a:ext cx="2676899" cy="98121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3C66C3-A191-B70F-9FD4-AA033A2FF3AF}"/>
              </a:ext>
            </a:extLst>
          </p:cNvPr>
          <p:cNvSpPr txBox="1"/>
          <p:nvPr/>
        </p:nvSpPr>
        <p:spPr>
          <a:xfrm>
            <a:off x="412956" y="4637887"/>
            <a:ext cx="10726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 camada </a:t>
            </a:r>
            <a:r>
              <a:rPr lang="pt-BR" err="1">
                <a:latin typeface="Montserrat" panose="00000500000000000000" pitchFamily="2" charset="0"/>
              </a:rPr>
              <a:t>nn.Flatten</a:t>
            </a:r>
            <a:r>
              <a:rPr lang="pt-BR">
                <a:latin typeface="Montserrat" panose="00000500000000000000" pitchFamily="2" charset="0"/>
              </a:rPr>
              <a:t> é necessária porque os dados de entrada têm forma [batch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window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length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dimensionality</a:t>
            </a:r>
            <a:r>
              <a:rPr lang="pt-BR">
                <a:latin typeface="Montserrat" panose="00000500000000000000" pitchFamily="2" charset="0"/>
              </a:rPr>
              <a:t>], enquanto a camada </a:t>
            </a:r>
            <a:r>
              <a:rPr lang="pt-BR" err="1">
                <a:latin typeface="Montserrat" panose="00000500000000000000" pitchFamily="2" charset="0"/>
              </a:rPr>
              <a:t>nn.Linear</a:t>
            </a:r>
            <a:r>
              <a:rPr lang="pt-BR">
                <a:latin typeface="Montserrat" panose="00000500000000000000" pitchFamily="2" charset="0"/>
              </a:rPr>
              <a:t> espera entradas no formato [batch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, features]. Como estamos lidando com uma série </a:t>
            </a:r>
            <a:r>
              <a:rPr lang="pt-BR" err="1">
                <a:latin typeface="Montserrat" panose="00000500000000000000" pitchFamily="2" charset="0"/>
              </a:rPr>
              <a:t>univariada</a:t>
            </a:r>
            <a:r>
              <a:rPr lang="pt-BR">
                <a:latin typeface="Montserrat" panose="00000500000000000000" pitchFamily="2" charset="0"/>
              </a:rPr>
              <a:t>, a dimensionalidade é 1, e a janela temporal é achatada em um vetor de tamanho </a:t>
            </a:r>
            <a:r>
              <a:rPr lang="pt-BR" err="1">
                <a:latin typeface="Montserrat" panose="00000500000000000000" pitchFamily="2" charset="0"/>
              </a:rPr>
              <a:t>window_length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2245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48297-F310-7B70-80EF-751E7DD19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FE751C4-DB0E-969A-4F77-A7247CCF68FC}"/>
                  </a:ext>
                </a:extLst>
              </p:cNvPr>
              <p:cNvSpPr txBox="1"/>
              <p:nvPr/>
            </p:nvSpPr>
            <p:spPr>
              <a:xfrm>
                <a:off x="713602" y="2216040"/>
                <a:ext cx="10764795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A camada </a:t>
                </a:r>
                <a:r>
                  <a:rPr lang="pt-BR" err="1">
                    <a:latin typeface="Montserrat" panose="00000500000000000000" pitchFamily="2" charset="0"/>
                  </a:rPr>
                  <a:t>nn.Linear</a:t>
                </a:r>
                <a:r>
                  <a:rPr lang="pt-BR">
                    <a:latin typeface="Montserrat" panose="00000500000000000000" pitchFamily="2" charset="0"/>
                  </a:rPr>
                  <a:t>(</a:t>
                </a:r>
                <a:r>
                  <a:rPr lang="pt-BR" err="1">
                    <a:latin typeface="Montserrat" panose="00000500000000000000" pitchFamily="2" charset="0"/>
                  </a:rPr>
                  <a:t>window_length</a:t>
                </a:r>
                <a:r>
                  <a:rPr lang="pt-BR">
                    <a:latin typeface="Montserrat" panose="00000500000000000000" pitchFamily="2" charset="0"/>
                  </a:rPr>
                  <a:t>, 1) aprende uma combinação linear dos valores passados da série temporal para prever um único valor futuro. Em termos matemáticos, o modelo aprende uma função da forma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ar-AE">
                  <a:latin typeface="Montserrat" panose="00000500000000000000" pitchFamily="2" charset="0"/>
                </a:endParaRP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é o comprimento da janela temporal,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>
                    <a:latin typeface="Montserrat" panose="00000500000000000000" pitchFamily="2" charset="0"/>
                  </a:rPr>
                  <a:t>são os valores passados da série,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>
                    <a:latin typeface="Montserrat" panose="00000500000000000000" pitchFamily="2" charset="0"/>
                  </a:rPr>
                  <a:t>são os pesos aprendidos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é o viés. Esse modelo não captura dependências temporais complexas, mas serve como uma referência importante.</a:t>
                </a:r>
              </a:p>
              <a:p>
                <a:pPr algn="just"/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FE751C4-DB0E-969A-4F77-A7247CCF6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2" y="2216040"/>
                <a:ext cx="10764795" cy="2862322"/>
              </a:xfrm>
              <a:prstGeom prst="rect">
                <a:avLst/>
              </a:prstGeom>
              <a:blipFill>
                <a:blip r:embed="rId2"/>
                <a:stretch>
                  <a:fillRect l="-453" t="-1279" r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995054B7-7712-29D9-0F85-76887E02750F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11F7CA-A12D-9AFD-206F-19FE34880E4D}"/>
              </a:ext>
            </a:extLst>
          </p:cNvPr>
          <p:cNvSpPr txBox="1"/>
          <p:nvPr/>
        </p:nvSpPr>
        <p:spPr>
          <a:xfrm>
            <a:off x="-1023055" y="1115932"/>
            <a:ext cx="5806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0026E1-4334-0B49-E6B2-F687EFA563CC}"/>
              </a:ext>
            </a:extLst>
          </p:cNvPr>
          <p:cNvSpPr txBox="1"/>
          <p:nvPr/>
        </p:nvSpPr>
        <p:spPr>
          <a:xfrm>
            <a:off x="532470" y="83893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Previsão usando um modelo linear</a:t>
            </a:r>
          </a:p>
        </p:txBody>
      </p:sp>
    </p:spTree>
    <p:extLst>
      <p:ext uri="{BB962C8B-B14F-4D97-AF65-F5344CB8AC3E}">
        <p14:creationId xmlns:p14="http://schemas.microsoft.com/office/powerpoint/2010/main" val="2151878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F5F53-29C0-D160-790E-F0359C4C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4E85C28-72C0-EB77-6E73-FA75C0F0E80D}"/>
              </a:ext>
            </a:extLst>
          </p:cNvPr>
          <p:cNvSpPr txBox="1"/>
          <p:nvPr/>
        </p:nvSpPr>
        <p:spPr>
          <a:xfrm>
            <a:off x="532470" y="1811472"/>
            <a:ext cx="9870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/>
              <a:t>Para treinar o modelo, utilizamos a função de perda de Huber:</a:t>
            </a: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CF68F96-AE3E-6E06-84CB-6C3EAB324039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6BBD20-63B5-4198-95EB-EEE9E4C1C42B}"/>
              </a:ext>
            </a:extLst>
          </p:cNvPr>
          <p:cNvSpPr txBox="1"/>
          <p:nvPr/>
        </p:nvSpPr>
        <p:spPr>
          <a:xfrm>
            <a:off x="-1023055" y="1115932"/>
            <a:ext cx="5806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0854C67-8854-0634-0A46-E75BB28B216E}"/>
              </a:ext>
            </a:extLst>
          </p:cNvPr>
          <p:cNvSpPr txBox="1"/>
          <p:nvPr/>
        </p:nvSpPr>
        <p:spPr>
          <a:xfrm>
            <a:off x="532470" y="83893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Previsão usando um modelo linear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C96CFF-F9E7-E2B0-1CB0-919EA6197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56" y="2782670"/>
            <a:ext cx="2601638" cy="64633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3CED929-6177-E092-FC6E-308367369A23}"/>
              </a:ext>
            </a:extLst>
          </p:cNvPr>
          <p:cNvSpPr txBox="1"/>
          <p:nvPr/>
        </p:nvSpPr>
        <p:spPr>
          <a:xfrm>
            <a:off x="609600" y="3987742"/>
            <a:ext cx="11159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 perda de Huber combina vantagens do erro absoluto médio (MAE) e do erro quadrático médio (MSE). Ela é quadrática para erros pequenos e linear para erros grandes, o que a torna mais estável do que otimizar diretamente o MAE, especialmente na presença de outliers. Essa escolha foi discutida nas aulas anteriores.</a:t>
            </a:r>
          </a:p>
        </p:txBody>
      </p:sp>
    </p:spTree>
    <p:extLst>
      <p:ext uri="{BB962C8B-B14F-4D97-AF65-F5344CB8AC3E}">
        <p14:creationId xmlns:p14="http://schemas.microsoft.com/office/powerpoint/2010/main" val="266262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B2F55-4D3A-218F-EDCE-B37B592FC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FA105D0-8199-742F-C8DC-697B4153D489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146EA1-2305-3230-65E4-3BDE66DC8081}"/>
              </a:ext>
            </a:extLst>
          </p:cNvPr>
          <p:cNvSpPr txBox="1"/>
          <p:nvPr/>
        </p:nvSpPr>
        <p:spPr>
          <a:xfrm>
            <a:off x="658762" y="2035221"/>
            <a:ext cx="9016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O treinamento utiliza descida do gradiente estocástico com momentum: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F5159F-164A-591B-2B5A-D944929FD2E3}"/>
              </a:ext>
            </a:extLst>
          </p:cNvPr>
          <p:cNvSpPr txBox="1"/>
          <p:nvPr/>
        </p:nvSpPr>
        <p:spPr>
          <a:xfrm>
            <a:off x="532470" y="83893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Previsão usando um modelo linear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2AC055-9A80-2067-AB66-85F1BA19A832}"/>
              </a:ext>
            </a:extLst>
          </p:cNvPr>
          <p:cNvSpPr txBox="1"/>
          <p:nvPr/>
        </p:nvSpPr>
        <p:spPr>
          <a:xfrm>
            <a:off x="658762" y="4863205"/>
            <a:ext cx="111596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 taxa de aprendizado controla o tamanho dos passos na atualização dos pesos, enquanto o momentum ajuda a acelerar a convergência e a reduzir oscilações durante o treinamento. Essa configuração é simples, mas suficiente para avaliar o desempenho do modelo linear.</a:t>
            </a: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B82B4A6A-50B4-9D34-5CDF-E2D4D698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322" y="2978803"/>
            <a:ext cx="2305372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1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85051-1570-8EB0-764F-DD5CA9A3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02327C9-0CFD-D3A6-BCC0-BDE57CC5BB76}"/>
              </a:ext>
            </a:extLst>
          </p:cNvPr>
          <p:cNvSpPr txBox="1"/>
          <p:nvPr/>
        </p:nvSpPr>
        <p:spPr>
          <a:xfrm>
            <a:off x="1468964" y="770454"/>
            <a:ext cx="6272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Equação do modelo Arma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73AF9E7-ACE7-1B6B-AAA2-E20D34557204}"/>
                  </a:ext>
                </a:extLst>
              </p:cNvPr>
              <p:cNvSpPr txBox="1"/>
              <p:nvPr/>
            </p:nvSpPr>
            <p:spPr>
              <a:xfrm>
                <a:off x="474229" y="1451937"/>
                <a:ext cx="11243542" cy="472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A previsão produzida por um modelo </a:t>
                </a:r>
                <a:r>
                  <a:rPr lang="pt-BR" b="1">
                    <a:latin typeface="Montserrat" panose="00000500000000000000" pitchFamily="2" charset="0"/>
                  </a:rPr>
                  <a:t>ARMA</a:t>
                </a:r>
                <a:r>
                  <a:rPr lang="pt-BR">
                    <a:latin typeface="Montserrat" panose="00000500000000000000" pitchFamily="2" charset="0"/>
                  </a:rPr>
                  <a:t> é dada por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ar-AE" i="1">
                          <a:latin typeface="Montserrat" panose="00000500000000000000" pitchFamily="2" charset="0"/>
                        </a:rPr>
                        <m:t> 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grow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ar-AE" i="1">
                          <a:latin typeface="Montserrat" panose="00000500000000000000" pitchFamily="2" charset="0"/>
                        </a:rPr>
                        <m:t> 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onde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>
                  <a:latin typeface="Montserrat" panose="00000500000000000000" pitchFamily="2" charset="0"/>
                </a:endParaRPr>
              </a:p>
              <a:p>
                <a:endParaRPr lang="ar-AE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Essa equação descreve, de forma matemática, como o </a:t>
                </a:r>
                <a:r>
                  <a:rPr lang="pt-BR" b="1">
                    <a:latin typeface="Montserrat" panose="00000500000000000000" pitchFamily="2" charset="0"/>
                  </a:rPr>
                  <a:t>passado influencia o futuro</a:t>
                </a:r>
                <a:r>
                  <a:rPr lang="pt-BR">
                    <a:latin typeface="Montserrat" panose="00000500000000000000" pitchFamily="2" charset="0"/>
                  </a:rPr>
                  <a:t> em uma série temporal.</a:t>
                </a:r>
              </a:p>
              <a:p>
                <a:br>
                  <a:rPr lang="pt-BR">
                    <a:latin typeface="Montserrat" panose="00000500000000000000" pitchFamily="2" charset="0"/>
                  </a:rPr>
                </a:br>
                <a:r>
                  <a:rPr lang="pt-BR">
                    <a:latin typeface="Montserrat" panose="00000500000000000000" pitchFamily="2" charset="0"/>
                  </a:rPr>
                  <a:t>Na expressão acima,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t-BR">
                    <a:latin typeface="Montserrat" panose="00000500000000000000" pitchFamily="2" charset="0"/>
                  </a:rPr>
                  <a:t>representa a previsão no instante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>
                    <a:latin typeface="Montserrat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t-BR">
                    <a:latin typeface="Montserrat" panose="00000500000000000000" pitchFamily="2" charset="0"/>
                  </a:rPr>
                  <a:t>é o valor observado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t-BR">
                    <a:latin typeface="Montserrat" panose="00000500000000000000" pitchFamily="2" charset="0"/>
                  </a:rPr>
                  <a:t>corresponde ao erro de previsão.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Os termos autorregressivos capturam a dependência dos valores passados, enquanto a média móvel utiliza os </a:t>
                </a:r>
                <a:r>
                  <a:rPr lang="pt-BR" b="1">
                    <a:latin typeface="Montserrat" panose="00000500000000000000" pitchFamily="2" charset="0"/>
                  </a:rPr>
                  <a:t>erros recentes</a:t>
                </a:r>
                <a:r>
                  <a:rPr lang="pt-BR">
                    <a:latin typeface="Montserrat" panose="00000500000000000000" pitchFamily="2" charset="0"/>
                  </a:rPr>
                  <a:t> para ajustar as previsões, tornando o modelo </a:t>
                </a:r>
                <a:r>
                  <a:rPr lang="pt-BR" b="1">
                    <a:latin typeface="Montserrat" panose="00000500000000000000" pitchFamily="2" charset="0"/>
                  </a:rPr>
                  <a:t>adaptativo a mudanças inesperadas</a:t>
                </a:r>
                <a:r>
                  <a:rPr lang="pt-BR">
                    <a:latin typeface="Montserrat" panose="00000500000000000000" pitchFamily="2" charset="0"/>
                  </a:rPr>
                  <a:t> na dinâmica da série.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73AF9E7-ACE7-1B6B-AAA2-E20D34557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9" y="1451937"/>
                <a:ext cx="11243542" cy="4726550"/>
              </a:xfrm>
              <a:prstGeom prst="rect">
                <a:avLst/>
              </a:prstGeom>
              <a:blipFill>
                <a:blip r:embed="rId2"/>
                <a:stretch>
                  <a:fillRect l="-488" t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490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DAAC-D359-D7B3-2B18-444645DA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FB16B58-1B6A-8210-1FC6-5F0A6B91CF16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596CDA-3CBC-EA39-3AF3-9098C85110CF}"/>
              </a:ext>
            </a:extLst>
          </p:cNvPr>
          <p:cNvSpPr txBox="1"/>
          <p:nvPr/>
        </p:nvSpPr>
        <p:spPr>
          <a:xfrm>
            <a:off x="658762" y="2035221"/>
            <a:ext cx="1092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Para avaliar o desempenho do modelo, utilizamos o Erro Absoluto Médio (MAE) como métrica: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1CC47E-5D49-693A-8ED3-183513B5006E}"/>
              </a:ext>
            </a:extLst>
          </p:cNvPr>
          <p:cNvSpPr txBox="1"/>
          <p:nvPr/>
        </p:nvSpPr>
        <p:spPr>
          <a:xfrm>
            <a:off x="532470" y="83893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Previsão usando um modelo linear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C50FE09-20EA-AF56-8FBF-A3FF21D9D5A9}"/>
              </a:ext>
            </a:extLst>
          </p:cNvPr>
          <p:cNvSpPr txBox="1"/>
          <p:nvPr/>
        </p:nvSpPr>
        <p:spPr>
          <a:xfrm>
            <a:off x="658762" y="4410922"/>
            <a:ext cx="11159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Após o treinamento, o modelo atinge um MAE de validação de aproximadamente </a:t>
            </a:r>
            <a:r>
              <a:rPr lang="pt-BR" b="1">
                <a:latin typeface="Montserrat" panose="00000500000000000000" pitchFamily="2" charset="0"/>
              </a:rPr>
              <a:t>37,726</a:t>
            </a:r>
            <a:r>
              <a:rPr lang="pt-BR">
                <a:latin typeface="Montserrat" panose="00000500000000000000" pitchFamily="2" charset="0"/>
              </a:rPr>
              <a:t>. Esse resultado é melhor do que uma previsão ingênua, mas ainda pior do que o modelo estatístico SARIMA. Isso mostra que, embora o modelo linear capture alguma estrutura da série temporal, ele é limitado na modelagem de padrões mais complexos.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E49AB5-3482-D698-89A1-DA75AC51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48" y="3318500"/>
            <a:ext cx="459166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BD552-3D10-622C-9035-8216D244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6024550-963D-FA19-36FD-7EC021CFCAA8}"/>
              </a:ext>
            </a:extLst>
          </p:cNvPr>
          <p:cNvSpPr txBox="1"/>
          <p:nvPr/>
        </p:nvSpPr>
        <p:spPr>
          <a:xfrm>
            <a:off x="532470" y="232234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42CA9E3-753D-B5B5-6577-3C00698AA22C}"/>
              </a:ext>
            </a:extLst>
          </p:cNvPr>
          <p:cNvSpPr txBox="1"/>
          <p:nvPr/>
        </p:nvSpPr>
        <p:spPr>
          <a:xfrm>
            <a:off x="619432" y="2828835"/>
            <a:ext cx="111792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Em resumo, o modelo linear funciona como um </a:t>
            </a:r>
            <a:r>
              <a:rPr lang="pt-BR" b="1">
                <a:latin typeface="Montserrat" panose="00000500000000000000" pitchFamily="2" charset="0"/>
              </a:rPr>
              <a:t>baseline</a:t>
            </a:r>
            <a:r>
              <a:rPr lang="pt-BR">
                <a:latin typeface="Montserrat" panose="00000500000000000000" pitchFamily="2" charset="0"/>
              </a:rPr>
              <a:t>: é simples, rápido de treinar e fácil de interpretar, mas não possui memória nem capacidade de modelar dependências temporais não lineares. Esses resultados justificam o uso de modelos mais sofisticados, como redes neurais recorrentes, que veremos a seguir.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157863B-0386-E126-E83C-6496ED5AD1BA}"/>
              </a:ext>
            </a:extLst>
          </p:cNvPr>
          <p:cNvSpPr txBox="1"/>
          <p:nvPr/>
        </p:nvSpPr>
        <p:spPr>
          <a:xfrm>
            <a:off x="532470" y="83893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Previsão usando um modelo linear</a:t>
            </a:r>
          </a:p>
        </p:txBody>
      </p:sp>
    </p:spTree>
    <p:extLst>
      <p:ext uri="{BB962C8B-B14F-4D97-AF65-F5344CB8AC3E}">
        <p14:creationId xmlns:p14="http://schemas.microsoft.com/office/powerpoint/2010/main" val="3790369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5B627-EE9B-595C-6B0E-8E5EC7AF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9C30D5F-F538-1118-CFFC-F31CB1FA7890}"/>
              </a:ext>
            </a:extLst>
          </p:cNvPr>
          <p:cNvSpPr txBox="1"/>
          <p:nvPr/>
        </p:nvSpPr>
        <p:spPr>
          <a:xfrm>
            <a:off x="666284" y="227483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56B204-AA18-12DB-F0C6-0D0C054410F3}"/>
              </a:ext>
            </a:extLst>
          </p:cNvPr>
          <p:cNvSpPr txBox="1"/>
          <p:nvPr/>
        </p:nvSpPr>
        <p:spPr>
          <a:xfrm>
            <a:off x="435830" y="216465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B3A8E1-603E-3ECA-574D-5420308F80E3}"/>
              </a:ext>
            </a:extLst>
          </p:cNvPr>
          <p:cNvSpPr txBox="1"/>
          <p:nvPr/>
        </p:nvSpPr>
        <p:spPr>
          <a:xfrm>
            <a:off x="435831" y="1918143"/>
            <a:ext cx="62501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Agora vamos explorar previsão de séries temporais usando uma RNN simples. Implementaremos uma RNN contendo uma camada recorrente única, seguida de uma camada linear final que recebe o último estado oculto e produz a previsão do modelo. A figura ao lado mostra uma RNN com uma camada recorrente, conectada a uma camada de saída linear. Cada célula da RNN recebe a entrada atual e o estado oculto anterior e produz um novo estado oculto.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01A424-45C8-1D52-7FB4-C61F4A4FA6BE}"/>
              </a:ext>
            </a:extLst>
          </p:cNvPr>
          <p:cNvSpPr txBox="1"/>
          <p:nvPr/>
        </p:nvSpPr>
        <p:spPr>
          <a:xfrm>
            <a:off x="744942" y="577684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usando uma RNN simples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20" name="Imagem 19" descr="Diagrama&#10;&#10;O conteúdo gerado por IA pode estar incorreto.">
            <a:extLst>
              <a:ext uri="{FF2B5EF4-FFF2-40B4-BE49-F238E27FC236}">
                <a16:creationId xmlns:a16="http://schemas.microsoft.com/office/drawing/2014/main" id="{271C68CC-A411-FCB6-B5B3-926D74FA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61" y="1918143"/>
            <a:ext cx="4310877" cy="28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35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E8ED-AEEC-8EAF-F00F-AF86161CF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BB661E6-9C15-3F3C-A3D2-FE7BC7E158CC}"/>
              </a:ext>
            </a:extLst>
          </p:cNvPr>
          <p:cNvSpPr txBox="1"/>
          <p:nvPr/>
        </p:nvSpPr>
        <p:spPr>
          <a:xfrm>
            <a:off x="596199" y="195525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19F213-B723-E46E-4E7C-B21F674AB2EA}"/>
              </a:ext>
            </a:extLst>
          </p:cNvPr>
          <p:cNvSpPr txBox="1"/>
          <p:nvPr/>
        </p:nvSpPr>
        <p:spPr>
          <a:xfrm>
            <a:off x="460991" y="2015420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E79C579-B784-59FD-AA23-9E59BAD0394D}"/>
              </a:ext>
            </a:extLst>
          </p:cNvPr>
          <p:cNvSpPr txBox="1"/>
          <p:nvPr/>
        </p:nvSpPr>
        <p:spPr>
          <a:xfrm>
            <a:off x="596199" y="806369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Previsão usando uma RNN simples</a:t>
            </a:r>
          </a:p>
        </p:txBody>
      </p:sp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D577DB73-8DA0-8866-6808-5D182628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19" y="2443024"/>
            <a:ext cx="4387497" cy="260092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916331-107B-7D1E-DEF4-326B120F813A}"/>
              </a:ext>
            </a:extLst>
          </p:cNvPr>
          <p:cNvSpPr txBox="1"/>
          <p:nvPr/>
        </p:nvSpPr>
        <p:spPr>
          <a:xfrm>
            <a:off x="435830" y="2443024"/>
            <a:ext cx="62851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Aqui, o construtor recebe três parâmetros: </a:t>
            </a:r>
            <a:r>
              <a:rPr lang="pt-BR" err="1">
                <a:latin typeface="Montserrat" panose="00000500000000000000" pitchFamily="2" charset="0"/>
              </a:rPr>
              <a:t>input_size</a:t>
            </a:r>
            <a:r>
              <a:rPr lang="pt-BR">
                <a:latin typeface="Montserrat" panose="00000500000000000000" pitchFamily="2" charset="0"/>
              </a:rPr>
              <a:t> (dimensão da entrada), </a:t>
            </a:r>
            <a:r>
              <a:rPr lang="pt-BR" err="1">
                <a:latin typeface="Montserrat" panose="00000500000000000000" pitchFamily="2" charset="0"/>
              </a:rPr>
              <a:t>hidden_size</a:t>
            </a:r>
            <a:r>
              <a:rPr lang="pt-BR">
                <a:latin typeface="Montserrat" panose="00000500000000000000" pitchFamily="2" charset="0"/>
              </a:rPr>
              <a:t> (número de neurônios recorrentes) e </a:t>
            </a:r>
            <a:r>
              <a:rPr lang="pt-BR" err="1">
                <a:latin typeface="Montserrat" panose="00000500000000000000" pitchFamily="2" charset="0"/>
              </a:rPr>
              <a:t>output_size</a:t>
            </a:r>
            <a:r>
              <a:rPr lang="pt-BR">
                <a:latin typeface="Montserrat" panose="00000500000000000000" pitchFamily="2" charset="0"/>
              </a:rPr>
              <a:t> (dimensão da saída). Para séries temporais </a:t>
            </a:r>
            <a:r>
              <a:rPr lang="pt-BR" err="1">
                <a:latin typeface="Montserrat" panose="00000500000000000000" pitchFamily="2" charset="0"/>
              </a:rPr>
              <a:t>univariadas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input_size</a:t>
            </a:r>
            <a:r>
              <a:rPr lang="pt-BR">
                <a:latin typeface="Montserrat" panose="00000500000000000000" pitchFamily="2" charset="0"/>
              </a:rPr>
              <a:t> = 1 e </a:t>
            </a:r>
            <a:r>
              <a:rPr lang="pt-BR" err="1">
                <a:latin typeface="Montserrat" panose="00000500000000000000" pitchFamily="2" charset="0"/>
              </a:rPr>
              <a:t>output_size</a:t>
            </a:r>
            <a:r>
              <a:rPr lang="pt-BR">
                <a:latin typeface="Montserrat" panose="00000500000000000000" pitchFamily="2" charset="0"/>
              </a:rPr>
              <a:t> = 1. O </a:t>
            </a:r>
            <a:r>
              <a:rPr lang="pt-BR" err="1">
                <a:latin typeface="Montserrat" panose="00000500000000000000" pitchFamily="2" charset="0"/>
              </a:rPr>
              <a:t>hidden_size</a:t>
            </a:r>
            <a:r>
              <a:rPr lang="pt-BR">
                <a:latin typeface="Montserrat" panose="00000500000000000000" pitchFamily="2" charset="0"/>
              </a:rPr>
              <a:t> é definido como 32, mas é um </a:t>
            </a:r>
            <a:r>
              <a:rPr lang="pt-BR" err="1">
                <a:latin typeface="Montserrat" panose="00000500000000000000" pitchFamily="2" charset="0"/>
              </a:rPr>
              <a:t>hiperparâmetro</a:t>
            </a:r>
            <a:r>
              <a:rPr lang="pt-BR">
                <a:latin typeface="Montserrat" panose="00000500000000000000" pitchFamily="2" charset="0"/>
              </a:rPr>
              <a:t> que podemos ajustar. A </a:t>
            </a:r>
            <a:r>
              <a:rPr lang="pt-BR" err="1">
                <a:latin typeface="Montserrat" panose="00000500000000000000" pitchFamily="2" charset="0"/>
              </a:rPr>
              <a:t>memory_cell</a:t>
            </a:r>
            <a:r>
              <a:rPr lang="pt-BR">
                <a:latin typeface="Montserrat" panose="00000500000000000000" pitchFamily="2" charset="0"/>
              </a:rPr>
              <a:t> combina uma camada linear e a função de ativação </a:t>
            </a:r>
            <a:r>
              <a:rPr lang="pt-BR" err="1">
                <a:latin typeface="Montserrat" panose="00000500000000000000" pitchFamily="2" charset="0"/>
              </a:rPr>
              <a:t>tanh</a:t>
            </a:r>
            <a:r>
              <a:rPr lang="pt-BR">
                <a:latin typeface="Montserrat" panose="00000500000000000000" pitchFamily="2" charset="0"/>
              </a:rPr>
              <a:t>, que é estável para </a:t>
            </a:r>
            <a:r>
              <a:rPr lang="pt-BR" err="1">
                <a:latin typeface="Montserrat" panose="00000500000000000000" pitchFamily="2" charset="0"/>
              </a:rPr>
              <a:t>RNNs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2789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C7DC9-E7B8-2EAE-9E4C-30BEF7D16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00D0DF5-20CA-3851-B718-A0D13B67B941}"/>
              </a:ext>
            </a:extLst>
          </p:cNvPr>
          <p:cNvSpPr txBox="1"/>
          <p:nvPr/>
        </p:nvSpPr>
        <p:spPr>
          <a:xfrm>
            <a:off x="666284" y="227483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8D0492E-1D05-E01C-4148-4325B744E9B2}"/>
              </a:ext>
            </a:extLst>
          </p:cNvPr>
          <p:cNvSpPr txBox="1"/>
          <p:nvPr/>
        </p:nvSpPr>
        <p:spPr>
          <a:xfrm>
            <a:off x="435830" y="2164656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742E4C-677B-400D-7AB3-7F65E2968A42}"/>
              </a:ext>
            </a:extLst>
          </p:cNvPr>
          <p:cNvSpPr txBox="1"/>
          <p:nvPr/>
        </p:nvSpPr>
        <p:spPr>
          <a:xfrm>
            <a:off x="534888" y="1555567"/>
            <a:ext cx="1125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O método </a:t>
            </a:r>
            <a:r>
              <a:rPr lang="pt-BR" err="1">
                <a:latin typeface="Montserrat" panose="00000500000000000000" pitchFamily="2" charset="0"/>
              </a:rPr>
              <a:t>forward</a:t>
            </a:r>
            <a:r>
              <a:rPr lang="pt-BR">
                <a:latin typeface="Montserrat" panose="00000500000000000000" pitchFamily="2" charset="0"/>
              </a:rPr>
              <a:t>() define como os dados fluem pelo modelo</a:t>
            </a:r>
            <a:r>
              <a:rPr lang="pt-BR"/>
              <a:t>:</a:t>
            </a:r>
            <a:endParaRPr lang="pt-BR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BA598E4-C634-61B6-A748-2B18F4A3C625}"/>
              </a:ext>
            </a:extLst>
          </p:cNvPr>
          <p:cNvSpPr txBox="1"/>
          <p:nvPr/>
        </p:nvSpPr>
        <p:spPr>
          <a:xfrm>
            <a:off x="666284" y="56056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Previsão usando uma </a:t>
            </a:r>
            <a:r>
              <a:rPr lang="pt-BR" sz="2400" b="0" i="0" err="1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Rnn</a:t>
            </a: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 simples</a:t>
            </a: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83BC5960-9087-A8D4-52C5-27762957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129" y="2349322"/>
            <a:ext cx="4839375" cy="180047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CE4E006-15DD-0075-A9BD-7D2C267A63BC}"/>
              </a:ext>
            </a:extLst>
          </p:cNvPr>
          <p:cNvSpPr txBox="1"/>
          <p:nvPr/>
        </p:nvSpPr>
        <p:spPr>
          <a:xfrm>
            <a:off x="534888" y="4425270"/>
            <a:ext cx="11116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Cada batch tem forma [batch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window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length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dimensionality</a:t>
            </a:r>
            <a:r>
              <a:rPr lang="pt-BR">
                <a:latin typeface="Montserrat" panose="00000500000000000000" pitchFamily="2" charset="0"/>
              </a:rPr>
              <a:t>]. Inicializamos o estado oculto H com zeros. Para cada passo de tempo, concatenamos a entrada atual </a:t>
            </a:r>
            <a:r>
              <a:rPr lang="pt-BR" err="1">
                <a:latin typeface="Montserrat" panose="00000500000000000000" pitchFamily="2" charset="0"/>
              </a:rPr>
              <a:t>X_t</a:t>
            </a:r>
            <a:r>
              <a:rPr lang="pt-BR">
                <a:latin typeface="Montserrat" panose="00000500000000000000" pitchFamily="2" charset="0"/>
              </a:rPr>
              <a:t> com H e aplicamos a </a:t>
            </a:r>
            <a:r>
              <a:rPr lang="pt-BR" err="1">
                <a:latin typeface="Montserrat" panose="00000500000000000000" pitchFamily="2" charset="0"/>
              </a:rPr>
              <a:t>memory_cell</a:t>
            </a:r>
            <a:r>
              <a:rPr lang="pt-BR">
                <a:latin typeface="Montserrat" panose="00000500000000000000" pitchFamily="2" charset="0"/>
              </a:rPr>
              <a:t>. Ao final, H representa o último estado oculto, que passa pela camada linear de saída para gerar a previsão.</a:t>
            </a:r>
          </a:p>
        </p:txBody>
      </p:sp>
    </p:spTree>
    <p:extLst>
      <p:ext uri="{BB962C8B-B14F-4D97-AF65-F5344CB8AC3E}">
        <p14:creationId xmlns:p14="http://schemas.microsoft.com/office/powerpoint/2010/main" val="2542437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466F0-86FF-AE15-F85C-07C2F1EF6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8087A18-C331-58CC-160D-AA240C070664}"/>
              </a:ext>
            </a:extLst>
          </p:cNvPr>
          <p:cNvSpPr txBox="1"/>
          <p:nvPr/>
        </p:nvSpPr>
        <p:spPr>
          <a:xfrm>
            <a:off x="666284" y="227483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EE5314-E580-11B2-8857-2112760F72D3}"/>
              </a:ext>
            </a:extLst>
          </p:cNvPr>
          <p:cNvSpPr txBox="1"/>
          <p:nvPr/>
        </p:nvSpPr>
        <p:spPr>
          <a:xfrm>
            <a:off x="-940686" y="2413337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0E4BB81-7A1F-74FA-FC5A-4C92BBE988C4}"/>
              </a:ext>
            </a:extLst>
          </p:cNvPr>
          <p:cNvSpPr txBox="1"/>
          <p:nvPr/>
        </p:nvSpPr>
        <p:spPr>
          <a:xfrm>
            <a:off x="666284" y="56056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usando uma RNN simples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824D31-531F-7158-924C-B024D0F9441E}"/>
              </a:ext>
            </a:extLst>
          </p:cNvPr>
          <p:cNvSpPr txBox="1"/>
          <p:nvPr/>
        </p:nvSpPr>
        <p:spPr>
          <a:xfrm>
            <a:off x="405385" y="2060986"/>
            <a:ext cx="66466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O modelo realiza previsão sequência-para-vetor: ele processa cada passo de tempo, atualiza o estado oculto e, ao final, gera uma única previsão por sequência.</a:t>
            </a:r>
            <a:br>
              <a:rPr lang="pt-BR">
                <a:latin typeface="Montserrat" panose="00000500000000000000" pitchFamily="2" charset="0"/>
              </a:rPr>
            </a:br>
            <a:r>
              <a:rPr lang="pt-BR">
                <a:latin typeface="Montserrat" panose="00000500000000000000" pitchFamily="2" charset="0"/>
              </a:rPr>
              <a:t>Quando treinado em GPU, o modelo atinge MAE de 30,659, superando até modelos SARIMA.</a:t>
            </a:r>
          </a:p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Dica: mesmo sem remover tendência e sazonalidade, o modelo funciona bem. Para melhor desempenho, podemos tornar a série mais estacionária usando diferenciação.</a:t>
            </a:r>
          </a:p>
        </p:txBody>
      </p:sp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4DD57696-228B-1981-7BAF-704AC5B0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978" y="2274838"/>
            <a:ext cx="4473725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74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2D08-1BFB-484E-8C83-0E9125B5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EA0967F-E6E4-B0FC-BFF3-9931C1AF131F}"/>
              </a:ext>
            </a:extLst>
          </p:cNvPr>
          <p:cNvSpPr txBox="1"/>
          <p:nvPr/>
        </p:nvSpPr>
        <p:spPr>
          <a:xfrm>
            <a:off x="666284" y="227483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0E6297-8211-F0F2-6869-D7CB8EDBAC6A}"/>
              </a:ext>
            </a:extLst>
          </p:cNvPr>
          <p:cNvSpPr txBox="1"/>
          <p:nvPr/>
        </p:nvSpPr>
        <p:spPr>
          <a:xfrm>
            <a:off x="-940686" y="2413337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00849B5-5C67-8073-E2B3-952EB888B55F}"/>
              </a:ext>
            </a:extLst>
          </p:cNvPr>
          <p:cNvSpPr txBox="1"/>
          <p:nvPr/>
        </p:nvSpPr>
        <p:spPr>
          <a:xfrm>
            <a:off x="666284" y="56056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usando uma RNN simples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60873E-FDEA-E28D-11E9-6F3462EC20DC}"/>
              </a:ext>
            </a:extLst>
          </p:cNvPr>
          <p:cNvSpPr txBox="1"/>
          <p:nvPr/>
        </p:nvSpPr>
        <p:spPr>
          <a:xfrm>
            <a:off x="666284" y="1490007"/>
            <a:ext cx="10660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O </a:t>
            </a:r>
            <a:r>
              <a:rPr lang="pt-BR" err="1">
                <a:latin typeface="Montserrat" panose="00000500000000000000" pitchFamily="2" charset="0"/>
              </a:rPr>
              <a:t>PyTorch</a:t>
            </a:r>
            <a:r>
              <a:rPr lang="pt-BR">
                <a:latin typeface="Montserrat" panose="00000500000000000000" pitchFamily="2" charset="0"/>
              </a:rPr>
              <a:t> fornece o módulo </a:t>
            </a:r>
            <a:r>
              <a:rPr lang="pt-BR" err="1">
                <a:latin typeface="Montserrat" panose="00000500000000000000" pitchFamily="2" charset="0"/>
              </a:rPr>
              <a:t>nn.RNN</a:t>
            </a:r>
            <a:r>
              <a:rPr lang="pt-BR">
                <a:latin typeface="Montserrat" panose="00000500000000000000" pitchFamily="2" charset="0"/>
              </a:rPr>
              <a:t>, que simplifica a implementação da RNN simples:</a:t>
            </a:r>
          </a:p>
        </p:txBody>
      </p:sp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2D8BCA4F-4B3F-0C9B-34A6-B3FDBF6B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61" y="2274838"/>
            <a:ext cx="4877481" cy="213389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1C6506-3929-BEB5-A5BA-DDB4F3EC5B5D}"/>
              </a:ext>
            </a:extLst>
          </p:cNvPr>
          <p:cNvSpPr txBox="1"/>
          <p:nvPr/>
        </p:nvSpPr>
        <p:spPr>
          <a:xfrm>
            <a:off x="535859" y="4895220"/>
            <a:ext cx="10643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>
                <a:latin typeface="Montserrat" panose="00000500000000000000" pitchFamily="2" charset="0"/>
              </a:rPr>
              <a:t>Aqui, </a:t>
            </a:r>
            <a:r>
              <a:rPr lang="pt-BR" err="1">
                <a:latin typeface="Montserrat" panose="00000500000000000000" pitchFamily="2" charset="0"/>
              </a:rPr>
              <a:t>nn.RNN</a:t>
            </a:r>
            <a:r>
              <a:rPr lang="pt-BR">
                <a:latin typeface="Montserrat" panose="00000500000000000000" pitchFamily="2" charset="0"/>
              </a:rPr>
              <a:t> cria automaticamente a célula recorrente. O parâmetro </a:t>
            </a:r>
            <a:r>
              <a:rPr lang="pt-BR" err="1">
                <a:latin typeface="Montserrat" panose="00000500000000000000" pitchFamily="2" charset="0"/>
              </a:rPr>
              <a:t>batch_first</a:t>
            </a:r>
            <a:r>
              <a:rPr lang="pt-BR">
                <a:latin typeface="Montserrat" panose="00000500000000000000" pitchFamily="2" charset="0"/>
              </a:rPr>
              <a:t>=</a:t>
            </a:r>
            <a:r>
              <a:rPr lang="pt-BR" err="1">
                <a:latin typeface="Montserrat" panose="00000500000000000000" pitchFamily="2" charset="0"/>
              </a:rPr>
              <a:t>True</a:t>
            </a:r>
            <a:r>
              <a:rPr lang="pt-BR">
                <a:latin typeface="Montserrat" panose="00000500000000000000" pitchFamily="2" charset="0"/>
              </a:rPr>
              <a:t> garante que a dimensão do batch vem primeiro. O método </a:t>
            </a:r>
            <a:r>
              <a:rPr lang="pt-BR" err="1">
                <a:latin typeface="Montserrat" panose="00000500000000000000" pitchFamily="2" charset="0"/>
              </a:rPr>
              <a:t>forward</a:t>
            </a:r>
            <a:r>
              <a:rPr lang="pt-BR">
                <a:latin typeface="Montserrat" panose="00000500000000000000" pitchFamily="2" charset="0"/>
              </a:rPr>
              <a:t>() passa o batch diretamente para </a:t>
            </a:r>
            <a:r>
              <a:rPr lang="pt-BR" err="1">
                <a:latin typeface="Montserrat" panose="00000500000000000000" pitchFamily="2" charset="0"/>
              </a:rPr>
              <a:t>nn.RNN</a:t>
            </a:r>
            <a:r>
              <a:rPr lang="pt-BR">
                <a:latin typeface="Montserrat" panose="00000500000000000000" pitchFamily="2" charset="0"/>
              </a:rPr>
              <a:t>, que inicializa H e processa todos os passos de tempo internamente.</a:t>
            </a:r>
          </a:p>
        </p:txBody>
      </p:sp>
    </p:spTree>
    <p:extLst>
      <p:ext uri="{BB962C8B-B14F-4D97-AF65-F5344CB8AC3E}">
        <p14:creationId xmlns:p14="http://schemas.microsoft.com/office/powerpoint/2010/main" val="2843253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A1231-F088-EEDF-2BE8-B18559D9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FA4718F-BB8E-BA9F-9FA9-F17D8BEC8336}"/>
              </a:ext>
            </a:extLst>
          </p:cNvPr>
          <p:cNvSpPr txBox="1"/>
          <p:nvPr/>
        </p:nvSpPr>
        <p:spPr>
          <a:xfrm>
            <a:off x="666284" y="227483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962832-2AC1-B6AD-4A31-6C1C694E88A0}"/>
              </a:ext>
            </a:extLst>
          </p:cNvPr>
          <p:cNvSpPr txBox="1"/>
          <p:nvPr/>
        </p:nvSpPr>
        <p:spPr>
          <a:xfrm>
            <a:off x="-940686" y="2413337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C5BE57-57BC-1900-5F6E-5E99536F5D52}"/>
              </a:ext>
            </a:extLst>
          </p:cNvPr>
          <p:cNvSpPr txBox="1"/>
          <p:nvPr/>
        </p:nvSpPr>
        <p:spPr>
          <a:xfrm>
            <a:off x="518800" y="72998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usando uma RNN simples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7821E4-5937-A86B-30A6-44D5C859276D}"/>
              </a:ext>
            </a:extLst>
          </p:cNvPr>
          <p:cNvSpPr txBox="1"/>
          <p:nvPr/>
        </p:nvSpPr>
        <p:spPr>
          <a:xfrm>
            <a:off x="411066" y="1840577"/>
            <a:ext cx="59024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O </a:t>
            </a:r>
            <a:r>
              <a:rPr lang="pt-BR" err="1">
                <a:latin typeface="Montserrat" panose="00000500000000000000" pitchFamily="2" charset="0"/>
              </a:rPr>
              <a:t>nn.RNN</a:t>
            </a:r>
            <a:r>
              <a:rPr lang="pt-BR">
                <a:latin typeface="Montserrat" panose="00000500000000000000" pitchFamily="2" charset="0"/>
              </a:rPr>
              <a:t> retorna dois tensores: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outputs: contém o estado oculto de cada passo de tempo, forma [batch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window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length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hidden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].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last_state</a:t>
            </a:r>
            <a:r>
              <a:rPr lang="pt-BR">
                <a:latin typeface="Montserrat" panose="00000500000000000000" pitchFamily="2" charset="0"/>
              </a:rPr>
              <a:t>: contém o último estado oculto, forma [</a:t>
            </a:r>
            <a:r>
              <a:rPr lang="pt-BR" err="1">
                <a:latin typeface="Montserrat" panose="00000500000000000000" pitchFamily="2" charset="0"/>
              </a:rPr>
              <a:t>num_layers</a:t>
            </a:r>
            <a:r>
              <a:rPr lang="pt-BR">
                <a:latin typeface="Montserrat" panose="00000500000000000000" pitchFamily="2" charset="0"/>
              </a:rPr>
              <a:t>, batch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hidden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].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Para obter a previsão final, pegamos o último estado oculto da camada superior e aplicamos a camada linear de saída. Essa implementação é mais rápida e otimizada, especialmente em GPUs com a biblioteca </a:t>
            </a:r>
            <a:r>
              <a:rPr lang="pt-BR" err="1">
                <a:latin typeface="Montserrat" panose="00000500000000000000" pitchFamily="2" charset="0"/>
              </a:rPr>
              <a:t>cuDNN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4780E643-79A9-4211-245E-99ADB95D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453" y="2362051"/>
            <a:ext cx="4877481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594B3-DC67-848E-48C8-F6FFB1DA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D817A552-21E5-212D-C96D-0CE952E6A45E}"/>
              </a:ext>
            </a:extLst>
          </p:cNvPr>
          <p:cNvSpPr txBox="1"/>
          <p:nvPr/>
        </p:nvSpPr>
        <p:spPr>
          <a:xfrm>
            <a:off x="666284" y="2274838"/>
            <a:ext cx="612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algn="just"/>
            <a:endParaRPr lang="pt-BR" b="0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B3657D-5C25-8910-F236-633E54AB0B4C}"/>
              </a:ext>
            </a:extLst>
          </p:cNvPr>
          <p:cNvSpPr txBox="1"/>
          <p:nvPr/>
        </p:nvSpPr>
        <p:spPr>
          <a:xfrm>
            <a:off x="-940686" y="2413337"/>
            <a:ext cx="639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29DBDC-8D3C-D4AC-FF71-AB2339D6F4A5}"/>
              </a:ext>
            </a:extLst>
          </p:cNvPr>
          <p:cNvSpPr txBox="1"/>
          <p:nvPr/>
        </p:nvSpPr>
        <p:spPr>
          <a:xfrm>
            <a:off x="518800" y="729983"/>
            <a:ext cx="725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Previsão usando uma RNN simples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83037B-ADE7-54B8-F533-60AEA99A7A25}"/>
              </a:ext>
            </a:extLst>
          </p:cNvPr>
          <p:cNvSpPr txBox="1"/>
          <p:nvPr/>
        </p:nvSpPr>
        <p:spPr>
          <a:xfrm>
            <a:off x="411066" y="1840577"/>
            <a:ext cx="59024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O </a:t>
            </a:r>
            <a:r>
              <a:rPr lang="pt-BR" err="1">
                <a:latin typeface="Montserrat" panose="00000500000000000000" pitchFamily="2" charset="0"/>
              </a:rPr>
              <a:t>nn.RNN</a:t>
            </a:r>
            <a:r>
              <a:rPr lang="pt-BR">
                <a:latin typeface="Montserrat" panose="00000500000000000000" pitchFamily="2" charset="0"/>
              </a:rPr>
              <a:t> retorna dois tensores: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outputs: contém o estado oculto de cada passo de tempo, forma [batch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window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length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hidden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].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err="1">
                <a:latin typeface="Montserrat" panose="00000500000000000000" pitchFamily="2" charset="0"/>
              </a:rPr>
              <a:t>last_state</a:t>
            </a:r>
            <a:r>
              <a:rPr lang="pt-BR">
                <a:latin typeface="Montserrat" panose="00000500000000000000" pitchFamily="2" charset="0"/>
              </a:rPr>
              <a:t>: contém o último estado oculto, forma [</a:t>
            </a:r>
            <a:r>
              <a:rPr lang="pt-BR" err="1">
                <a:latin typeface="Montserrat" panose="00000500000000000000" pitchFamily="2" charset="0"/>
              </a:rPr>
              <a:t>num_layers</a:t>
            </a:r>
            <a:r>
              <a:rPr lang="pt-BR">
                <a:latin typeface="Montserrat" panose="00000500000000000000" pitchFamily="2" charset="0"/>
              </a:rPr>
              <a:t>, batch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, </a:t>
            </a:r>
            <a:r>
              <a:rPr lang="pt-BR" err="1">
                <a:latin typeface="Montserrat" panose="00000500000000000000" pitchFamily="2" charset="0"/>
              </a:rPr>
              <a:t>hidden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size</a:t>
            </a:r>
            <a:r>
              <a:rPr lang="pt-BR">
                <a:latin typeface="Montserrat" panose="00000500000000000000" pitchFamily="2" charset="0"/>
              </a:rPr>
              <a:t>].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Para obter a previsão final, pegamos o último estado oculto da camada superior e aplicamos a camada linear de saída. Essa implementação é mais rápida e otimizada, especialmente em GPUs com a biblioteca </a:t>
            </a:r>
            <a:r>
              <a:rPr lang="pt-BR" err="1">
                <a:latin typeface="Montserrat" panose="00000500000000000000" pitchFamily="2" charset="0"/>
              </a:rPr>
              <a:t>cuDNN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6B72C601-E3CE-115F-8979-A32ED3A7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453" y="2362051"/>
            <a:ext cx="4877481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0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ED483-5FB9-D8DE-6A9B-3BD113E2B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810E62F-8009-79FB-246C-2C760621F550}"/>
              </a:ext>
            </a:extLst>
          </p:cNvPr>
          <p:cNvSpPr txBox="1"/>
          <p:nvPr/>
        </p:nvSpPr>
        <p:spPr>
          <a:xfrm>
            <a:off x="1478795" y="477278"/>
            <a:ext cx="6622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Interpretação dos componentes do Arma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D96DE88-6B91-B90C-B1FA-9B8F5ABA61CF}"/>
                  </a:ext>
                </a:extLst>
              </p:cNvPr>
              <p:cNvSpPr txBox="1"/>
              <p:nvPr/>
            </p:nvSpPr>
            <p:spPr>
              <a:xfrm>
                <a:off x="562719" y="1392943"/>
                <a:ext cx="11243542" cy="4651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latin typeface="Montserrat" panose="00000500000000000000" pitchFamily="2" charset="0"/>
                  </a:rPr>
                  <a:t>Interpretação dos Componentes do ARMA</a:t>
                </a:r>
              </a:p>
              <a:p>
                <a:endParaRPr lang="pt-BR" b="1">
                  <a:latin typeface="Montserrat" panose="00000500000000000000" pitchFamily="2" charset="0"/>
                </a:endParaRPr>
              </a:p>
              <a:p>
                <a:r>
                  <a:rPr lang="pt-BR" b="1">
                    <a:latin typeface="Montserrat" panose="00000500000000000000" pitchFamily="2" charset="0"/>
                  </a:rPr>
                  <a:t>Parte Autorregressiva (AR)</a:t>
                </a:r>
                <a:endParaRPr lang="pt-BR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ar-AE" i="1">
                          <a:latin typeface="Montserrat" panose="00000500000000000000" pitchFamily="2" charset="0"/>
                        </a:rPr>
                        <m:t> 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Usa valores passados da série para capturar </a:t>
                </a:r>
                <a:r>
                  <a:rPr lang="pt-BR" b="1">
                    <a:latin typeface="Montserrat" panose="00000500000000000000" pitchFamily="2" charset="0"/>
                  </a:rPr>
                  <a:t>dependência temporal</a:t>
                </a:r>
                <a:r>
                  <a:rPr lang="pt-BR">
                    <a:latin typeface="Montserrat" panose="00000500000000000000" pitchFamily="2" charset="0"/>
                  </a:rPr>
                  <a:t>.</a:t>
                </a:r>
              </a:p>
              <a:p>
                <a:r>
                  <a:rPr lang="pt-BR" b="1">
                    <a:latin typeface="Montserrat" panose="00000500000000000000" pitchFamily="2" charset="0"/>
                  </a:rPr>
                  <a:t>Parte de Média Móvel (MA)</a:t>
                </a:r>
                <a:endParaRPr lang="pt-BR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ar-AE" i="1">
                          <a:latin typeface="Montserrat" panose="00000500000000000000" pitchFamily="2" charset="0"/>
                        </a:rPr>
                        <m:t> 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ar-AE" b="0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Corrige a previsão usando </a:t>
                </a:r>
                <a:r>
                  <a:rPr lang="pt-BR" b="1">
                    <a:latin typeface="Montserrat" panose="00000500000000000000" pitchFamily="2" charset="0"/>
                  </a:rPr>
                  <a:t>erros recentes</a:t>
                </a:r>
                <a:r>
                  <a:rPr lang="pt-BR">
                    <a:latin typeface="Montserrat" panose="00000500000000000000" pitchFamily="2" charset="0"/>
                  </a:rPr>
                  <a:t>, absorvendo choques inesperados.</a:t>
                </a:r>
              </a:p>
              <a:p>
                <a:r>
                  <a:rPr lang="pt-BR" b="1">
                    <a:latin typeface="Montserrat" panose="00000500000000000000" pitchFamily="2" charset="0"/>
                  </a:rPr>
                  <a:t>Erro de previsão</a:t>
                </a:r>
                <a:endParaRPr lang="pt-BR">
                  <a:latin typeface="Montserrat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>
                  <a:latin typeface="Montserrat" panose="00000500000000000000" pitchFamily="2" charset="0"/>
                </a:endParaRPr>
              </a:p>
              <a:p>
                <a:endParaRPr lang="ar-AE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Mede a diferença entre o valor observado e o previsto.</a:t>
                </a:r>
              </a:p>
              <a:p>
                <a:endParaRPr lang="pt-BR"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D96DE88-6B91-B90C-B1FA-9B8F5ABA6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19" y="1392943"/>
                <a:ext cx="11243542" cy="4651786"/>
              </a:xfrm>
              <a:prstGeom prst="rect">
                <a:avLst/>
              </a:prstGeom>
              <a:blipFill>
                <a:blip r:embed="rId2"/>
                <a:stretch>
                  <a:fillRect l="-434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17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D32C8-27A5-1FE0-4A7D-6484A940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CACBBF3-1928-7811-30A9-1CAF5BCCF723}"/>
              </a:ext>
            </a:extLst>
          </p:cNvPr>
          <p:cNvSpPr txBox="1"/>
          <p:nvPr/>
        </p:nvSpPr>
        <p:spPr>
          <a:xfrm>
            <a:off x="1557455" y="731125"/>
            <a:ext cx="6272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O que é uma série temporal estacionária ? 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75F60B-D779-7218-81D6-7504F7C42A23}"/>
              </a:ext>
            </a:extLst>
          </p:cNvPr>
          <p:cNvSpPr txBox="1"/>
          <p:nvPr/>
        </p:nvSpPr>
        <p:spPr>
          <a:xfrm>
            <a:off x="427703" y="2226524"/>
            <a:ext cx="113365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Uma </a:t>
            </a:r>
            <a:r>
              <a:rPr lang="pt-BR" b="1">
                <a:latin typeface="Montserrat" panose="00000500000000000000" pitchFamily="2" charset="0"/>
              </a:rPr>
              <a:t>série temporal é estacionária</a:t>
            </a:r>
            <a:r>
              <a:rPr lang="pt-BR">
                <a:latin typeface="Montserrat" panose="00000500000000000000" pitchFamily="2" charset="0"/>
              </a:rPr>
              <a:t> quando suas principais propriedades estatísticas </a:t>
            </a:r>
            <a:r>
              <a:rPr lang="pt-BR" b="1">
                <a:latin typeface="Montserrat" panose="00000500000000000000" pitchFamily="2" charset="0"/>
              </a:rPr>
              <a:t>não mudam ao longo do tempo</a:t>
            </a:r>
            <a:r>
              <a:rPr lang="pt-BR">
                <a:latin typeface="Montserrat" panose="00000500000000000000" pitchFamily="2" charset="0"/>
              </a:rPr>
              <a:t>: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média constante;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variância constante;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correlação entre valores depende apenas do intervalo de tempo, e não do instante. 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Em uma série estacionária, o comportamento do passado é </a:t>
            </a:r>
            <a:r>
              <a:rPr lang="pt-BR" b="1">
                <a:latin typeface="Montserrat" panose="00000500000000000000" pitchFamily="2" charset="0"/>
              </a:rPr>
              <a:t>representativo do futuro</a:t>
            </a:r>
            <a:r>
              <a:rPr lang="pt-BR">
                <a:latin typeface="Montserrat" panose="00000500000000000000" pitchFamily="2" charset="0"/>
              </a:rPr>
              <a:t>, o que torna a previsão viável.</a:t>
            </a:r>
          </a:p>
        </p:txBody>
      </p:sp>
    </p:spTree>
    <p:extLst>
      <p:ext uri="{BB962C8B-B14F-4D97-AF65-F5344CB8AC3E}">
        <p14:creationId xmlns:p14="http://schemas.microsoft.com/office/powerpoint/2010/main" val="270653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6AFD9-C6D4-FC73-EBC9-E2BDC1710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7837C10-B017-1117-9C69-3948E57F21FC}"/>
              </a:ext>
            </a:extLst>
          </p:cNvPr>
          <p:cNvSpPr txBox="1"/>
          <p:nvPr/>
        </p:nvSpPr>
        <p:spPr>
          <a:xfrm>
            <a:off x="1537790" y="662299"/>
            <a:ext cx="6455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Por que </a:t>
            </a:r>
            <a:r>
              <a:rPr lang="pt-BR" sz="2400" err="1">
                <a:solidFill>
                  <a:schemeClr val="accent4"/>
                </a:solidFill>
                <a:latin typeface="Montserrat" panose="00000500000000000000" pitchFamily="2" charset="0"/>
              </a:rPr>
              <a:t>estacionariedade</a:t>
            </a:r>
            <a:r>
              <a:rPr lang="pt-BR" sz="2400">
                <a:solidFill>
                  <a:schemeClr val="accent4"/>
                </a:solidFill>
                <a:latin typeface="Montserrat" panose="00000500000000000000" pitchFamily="2" charset="0"/>
              </a:rPr>
              <a:t> é importante ?</a:t>
            </a:r>
            <a:endParaRPr lang="pt-BR" sz="2400" b="0" i="0">
              <a:solidFill>
                <a:schemeClr val="accent4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9E9D3B-BD96-C507-9F13-EE6000642CBC}"/>
              </a:ext>
            </a:extLst>
          </p:cNvPr>
          <p:cNvSpPr txBox="1"/>
          <p:nvPr/>
        </p:nvSpPr>
        <p:spPr>
          <a:xfrm>
            <a:off x="427703" y="2226524"/>
            <a:ext cx="11336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Montserrat" panose="00000500000000000000" pitchFamily="2" charset="0"/>
              </a:rPr>
              <a:t>O </a:t>
            </a:r>
            <a:r>
              <a:rPr lang="pt-BR" b="1">
                <a:latin typeface="Montserrat" panose="00000500000000000000" pitchFamily="2" charset="0"/>
              </a:rPr>
              <a:t>ARMA</a:t>
            </a:r>
            <a:r>
              <a:rPr lang="pt-BR">
                <a:latin typeface="Montserrat" panose="00000500000000000000" pitchFamily="2" charset="0"/>
              </a:rPr>
              <a:t> assume  que a série é estacionária.</a:t>
            </a:r>
          </a:p>
          <a:p>
            <a:endParaRPr lang="pt-BR">
              <a:latin typeface="Montserrat" panose="000005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Tendências e padrões crescentes/quadráticos violam essa hipótese;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>
                <a:latin typeface="Montserrat" panose="00000500000000000000" pitchFamily="2" charset="0"/>
              </a:rPr>
              <a:t>Sem </a:t>
            </a:r>
            <a:r>
              <a:rPr lang="pt-BR" err="1">
                <a:latin typeface="Montserrat" panose="00000500000000000000" pitchFamily="2" charset="0"/>
              </a:rPr>
              <a:t>estacionariedade</a:t>
            </a:r>
            <a:r>
              <a:rPr lang="pt-BR">
                <a:latin typeface="Montserrat" panose="00000500000000000000" pitchFamily="2" charset="0"/>
              </a:rPr>
              <a:t>, o modelo pode aprender padrões que </a:t>
            </a:r>
            <a:r>
              <a:rPr lang="pt-BR" b="1">
                <a:latin typeface="Montserrat" panose="00000500000000000000" pitchFamily="2" charset="0"/>
              </a:rPr>
              <a:t>não se repetem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  <a:p>
            <a:pPr lvl="1"/>
            <a:endParaRPr lang="pt-BR">
              <a:latin typeface="Montserrat" panose="00000500000000000000" pitchFamily="2" charset="0"/>
            </a:endParaRPr>
          </a:p>
          <a:p>
            <a:r>
              <a:rPr lang="pt-BR">
                <a:latin typeface="Montserrat" panose="00000500000000000000" pitchFamily="2" charset="0"/>
              </a:rPr>
              <a:t>Por isso, antes de aplicar o modelo, precisamos </a:t>
            </a:r>
            <a:r>
              <a:rPr lang="pt-BR" b="1">
                <a:latin typeface="Montserrat" panose="00000500000000000000" pitchFamily="2" charset="0"/>
              </a:rPr>
              <a:t>transformar a série</a:t>
            </a:r>
            <a:r>
              <a:rPr lang="pt-BR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67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4D5EC-3EED-FA7B-B5A7-20A96BAEF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64AA5FE-18D7-6F2A-F66F-BEE1C553CE01}"/>
              </a:ext>
            </a:extLst>
          </p:cNvPr>
          <p:cNvSpPr txBox="1"/>
          <p:nvPr/>
        </p:nvSpPr>
        <p:spPr>
          <a:xfrm>
            <a:off x="1537790" y="662299"/>
            <a:ext cx="6455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Diferenciação de uma série temporal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45EBEA29-D411-F118-49CD-79E5BE6DAA8C}"/>
                  </a:ext>
                </a:extLst>
              </p:cNvPr>
              <p:cNvSpPr txBox="1"/>
              <p:nvPr/>
            </p:nvSpPr>
            <p:spPr>
              <a:xfrm>
                <a:off x="358877" y="1330347"/>
                <a:ext cx="1133659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A </a:t>
                </a:r>
                <a:r>
                  <a:rPr lang="pt-BR" b="1">
                    <a:latin typeface="Montserrat" panose="00000500000000000000" pitchFamily="2" charset="0"/>
                  </a:rPr>
                  <a:t>diferenciação</a:t>
                </a:r>
                <a:r>
                  <a:rPr lang="pt-BR">
                    <a:latin typeface="Montserrat" panose="00000500000000000000" pitchFamily="2" charset="0"/>
                  </a:rPr>
                  <a:t> é uma transformação simples que mede </a:t>
                </a:r>
                <a:r>
                  <a:rPr lang="pt-BR" b="1">
                    <a:latin typeface="Montserrat" panose="00000500000000000000" pitchFamily="2" charset="0"/>
                  </a:rPr>
                  <a:t>variações entre instantes consecutivos</a:t>
                </a:r>
                <a:r>
                  <a:rPr lang="pt-BR">
                    <a:latin typeface="Montserrat" panose="00000500000000000000" pitchFamily="2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>
                  <a:latin typeface="Montserrat" panose="00000500000000000000" pitchFamily="2" charset="0"/>
                </a:endParaRPr>
              </a:p>
              <a:p>
                <a:endParaRPr lang="ar-AE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Ela elimina tendências e torna a série mais próxima da </a:t>
                </a:r>
                <a:r>
                  <a:rPr lang="pt-BR" err="1">
                    <a:latin typeface="Montserrat" panose="00000500000000000000" pitchFamily="2" charset="0"/>
                  </a:rPr>
                  <a:t>estacionariedade</a:t>
                </a:r>
                <a:r>
                  <a:rPr lang="pt-BR">
                    <a:latin typeface="Montserrat" panose="00000500000000000000" pitchFamily="2" charset="0"/>
                  </a:rPr>
                  <a:t>.</a:t>
                </a:r>
              </a:p>
              <a:p>
                <a:endParaRPr lang="pt-BR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45EBEA29-D411-F118-49CD-79E5BE6DA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" y="1330347"/>
                <a:ext cx="11336594" cy="1754326"/>
              </a:xfrm>
              <a:prstGeom prst="rect">
                <a:avLst/>
              </a:prstGeom>
              <a:blipFill>
                <a:blip r:embed="rId2"/>
                <a:stretch>
                  <a:fillRect l="-484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888B558-41AE-0724-8978-DE54415B582A}"/>
                  </a:ext>
                </a:extLst>
              </p:cNvPr>
              <p:cNvSpPr txBox="1"/>
              <p:nvPr/>
            </p:nvSpPr>
            <p:spPr>
              <a:xfrm>
                <a:off x="427703" y="3291056"/>
                <a:ext cx="10409903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pt-BR" b="1">
                    <a:latin typeface="Montserrat" panose="00000500000000000000" pitchFamily="2" charset="0"/>
                  </a:rPr>
                  <a:t>Exemplo de Diferenciação</a:t>
                </a:r>
              </a:p>
              <a:p>
                <a:pPr>
                  <a:buNone/>
                </a:pPr>
                <a:endParaRPr lang="pt-BR" b="1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r>
                  <a:rPr lang="pt-BR">
                    <a:latin typeface="Montserrat" panose="00000500000000000000" pitchFamily="2" charset="0"/>
                  </a:rPr>
                  <a:t>Considere a série temporal: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pt-BR" b="0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endParaRPr lang="ar-AE" b="0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r>
                  <a:rPr lang="pt-BR">
                    <a:latin typeface="Montserrat" panose="00000500000000000000" pitchFamily="2" charset="0"/>
                  </a:rPr>
                  <a:t>Aplicando a diferenciação de um passo:</a:t>
                </a:r>
              </a:p>
              <a:p>
                <a:pPr>
                  <a:buNone/>
                </a:pPr>
                <a:endParaRPr lang="pt-BR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pt-BR" b="0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endParaRPr lang="ar-AE" b="0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r>
                  <a:rPr lang="pt-BR">
                    <a:latin typeface="Montserrat" panose="00000500000000000000" pitchFamily="2" charset="0"/>
                  </a:rPr>
                  <a:t>A tendência linear desaparece, e a série resultante passa a oscilar em torno de um valor constante.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888B558-41AE-0724-8978-DE54415B5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" y="3291056"/>
                <a:ext cx="10409903" cy="3139321"/>
              </a:xfrm>
              <a:prstGeom prst="rect">
                <a:avLst/>
              </a:prstGeom>
              <a:blipFill>
                <a:blip r:embed="rId3"/>
                <a:stretch>
                  <a:fillRect l="-468" t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73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2DB43-91B5-D706-6800-A9FBECEFF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57DA0983-2CD6-4805-E116-6B0D14008293}"/>
              </a:ext>
            </a:extLst>
          </p:cNvPr>
          <p:cNvSpPr txBox="1"/>
          <p:nvPr/>
        </p:nvSpPr>
        <p:spPr>
          <a:xfrm>
            <a:off x="1409971" y="534480"/>
            <a:ext cx="6455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</a:pPr>
            <a:r>
              <a:rPr lang="pt-BR" sz="2400" b="0" i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Diferenciação de uma série temporal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4FFB0FA1-B7E1-3C1E-91CD-798F031E1A38}"/>
                  </a:ext>
                </a:extLst>
              </p:cNvPr>
              <p:cNvSpPr txBox="1"/>
              <p:nvPr/>
            </p:nvSpPr>
            <p:spPr>
              <a:xfrm>
                <a:off x="358877" y="1428670"/>
                <a:ext cx="1133659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latin typeface="Montserrat" panose="00000500000000000000" pitchFamily="2" charset="0"/>
                  </a:rPr>
                  <a:t>A </a:t>
                </a:r>
                <a:r>
                  <a:rPr lang="pt-BR" b="1">
                    <a:latin typeface="Montserrat" panose="00000500000000000000" pitchFamily="2" charset="0"/>
                  </a:rPr>
                  <a:t>diferenciação</a:t>
                </a:r>
                <a:r>
                  <a:rPr lang="pt-BR">
                    <a:latin typeface="Montserrat" panose="00000500000000000000" pitchFamily="2" charset="0"/>
                  </a:rPr>
                  <a:t> é uma transformação simples que mede </a:t>
                </a:r>
                <a:r>
                  <a:rPr lang="pt-BR" b="1">
                    <a:latin typeface="Montserrat" panose="00000500000000000000" pitchFamily="2" charset="0"/>
                  </a:rPr>
                  <a:t>variações entre instantes consecutivos</a:t>
                </a:r>
                <a:r>
                  <a:rPr lang="pt-BR">
                    <a:latin typeface="Montserrat" panose="00000500000000000000" pitchFamily="2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>
                  <a:latin typeface="Montserrat" panose="00000500000000000000" pitchFamily="2" charset="0"/>
                </a:endParaRPr>
              </a:p>
              <a:p>
                <a:endParaRPr lang="ar-AE">
                  <a:latin typeface="Montserrat" panose="00000500000000000000" pitchFamily="2" charset="0"/>
                </a:endParaRPr>
              </a:p>
              <a:p>
                <a:r>
                  <a:rPr lang="pt-BR">
                    <a:latin typeface="Montserrat" panose="00000500000000000000" pitchFamily="2" charset="0"/>
                  </a:rPr>
                  <a:t>Ela elimina tendências e torna a série mais próxima da </a:t>
                </a:r>
                <a:r>
                  <a:rPr lang="pt-BR" err="1">
                    <a:latin typeface="Montserrat" panose="00000500000000000000" pitchFamily="2" charset="0"/>
                  </a:rPr>
                  <a:t>estacionariedade</a:t>
                </a:r>
                <a:r>
                  <a:rPr lang="pt-BR">
                    <a:latin typeface="Montserrat" panose="00000500000000000000" pitchFamily="2" charset="0"/>
                  </a:rPr>
                  <a:t>.</a:t>
                </a:r>
              </a:p>
              <a:p>
                <a:endParaRPr lang="pt-BR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4FFB0FA1-B7E1-3C1E-91CD-798F031E1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" y="1428670"/>
                <a:ext cx="11336594" cy="1754326"/>
              </a:xfrm>
              <a:prstGeom prst="rect">
                <a:avLst/>
              </a:prstGeom>
              <a:blipFill>
                <a:blip r:embed="rId2"/>
                <a:stretch>
                  <a:fillRect l="-484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49ADCF2-7D4B-312D-17E6-EDCCCC57368E}"/>
                  </a:ext>
                </a:extLst>
              </p:cNvPr>
              <p:cNvSpPr txBox="1"/>
              <p:nvPr/>
            </p:nvSpPr>
            <p:spPr>
              <a:xfrm>
                <a:off x="358877" y="3084673"/>
                <a:ext cx="10478729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pt-BR" b="1">
                    <a:latin typeface="Montserrat" panose="00000500000000000000" pitchFamily="2" charset="0"/>
                  </a:rPr>
                  <a:t>Exemplo de Diferenciação</a:t>
                </a:r>
              </a:p>
              <a:p>
                <a:pPr>
                  <a:buNone/>
                </a:pPr>
                <a:endParaRPr lang="pt-BR" b="1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r>
                  <a:rPr lang="pt-BR">
                    <a:latin typeface="Montserrat" panose="00000500000000000000" pitchFamily="2" charset="0"/>
                  </a:rPr>
                  <a:t>Considere a série temporal: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pt-BR" b="0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endParaRPr lang="ar-AE" b="0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r>
                  <a:rPr lang="pt-BR">
                    <a:latin typeface="Montserrat" panose="00000500000000000000" pitchFamily="2" charset="0"/>
                  </a:rPr>
                  <a:t>Aplicando a diferenciação de um passo:</a:t>
                </a:r>
              </a:p>
              <a:p>
                <a:pPr>
                  <a:buNone/>
                </a:pPr>
                <a:endParaRPr lang="pt-BR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</m:e>
                        <m:e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ar-AE" b="0" i="1">
                              <a:latin typeface="Montserrat" panose="00000500000000000000" pitchFamily="2" charset="0"/>
                            </a:rPr>
                            <m:t>  </m:t>
                          </m:r>
                          <m:r>
                            <a:rPr lang="ar-AE" b="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pt-BR" b="0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endParaRPr lang="ar-AE" b="0">
                  <a:latin typeface="Montserrat" panose="00000500000000000000" pitchFamily="2" charset="0"/>
                </a:endParaRPr>
              </a:p>
              <a:p>
                <a:pPr>
                  <a:buNone/>
                </a:pPr>
                <a:r>
                  <a:rPr lang="pt-BR">
                    <a:latin typeface="Montserrat" panose="00000500000000000000" pitchFamily="2" charset="0"/>
                  </a:rPr>
                  <a:t>A tendência linear desaparece, e a série resultante passa a oscilar em torno de um valor constante.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49ADCF2-7D4B-312D-17E6-EDCCCC573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" y="3084673"/>
                <a:ext cx="10478729" cy="3139321"/>
              </a:xfrm>
              <a:prstGeom prst="rect">
                <a:avLst/>
              </a:prstGeom>
              <a:blipFill>
                <a:blip r:embed="rId3"/>
                <a:stretch>
                  <a:fillRect l="-524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849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01D280CC1A3048B2747D95AEE83B38" ma:contentTypeVersion="11" ma:contentTypeDescription="Crie um novo documento." ma:contentTypeScope="" ma:versionID="7c990e7ede71d100a5543f326bcbfa8d">
  <xsd:schema xmlns:xsd="http://www.w3.org/2001/XMLSchema" xmlns:xs="http://www.w3.org/2001/XMLSchema" xmlns:p="http://schemas.microsoft.com/office/2006/metadata/properties" xmlns:ns2="e7ab74db-4238-406f-8cb3-c3fd899d474d" xmlns:ns3="2a6c6581-5816-4834-9ce9-3d5d3369796b" targetNamespace="http://schemas.microsoft.com/office/2006/metadata/properties" ma:root="true" ma:fieldsID="3d131f2a52edb431ff076b9f8044a9fa" ns2:_="" ns3:_="">
    <xsd:import namespace="e7ab74db-4238-406f-8cb3-c3fd899d474d"/>
    <xsd:import namespace="2a6c6581-5816-4834-9ce9-3d5d336979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b74db-4238-406f-8cb3-c3fd899d47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6c6581-5816-4834-9ce9-3d5d3369796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c90cd8-fe14-48ec-92ce-29aaa205d679}" ma:internalName="TaxCatchAll" ma:showField="CatchAllData" ma:web="2a6c6581-5816-4834-9ce9-3d5d336979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7ab74db-4238-406f-8cb3-c3fd899d474d">
      <Terms xmlns="http://schemas.microsoft.com/office/infopath/2007/PartnerControls"/>
    </lcf76f155ced4ddcb4097134ff3c332f>
    <TaxCatchAll xmlns="2a6c6581-5816-4834-9ce9-3d5d3369796b" xsi:nil="true"/>
  </documentManagement>
</p:properties>
</file>

<file path=customXml/itemProps1.xml><?xml version="1.0" encoding="utf-8"?>
<ds:datastoreItem xmlns:ds="http://schemas.openxmlformats.org/officeDocument/2006/customXml" ds:itemID="{98B824B7-0156-4C42-ADAE-609A2F37455C}">
  <ds:schemaRefs>
    <ds:schemaRef ds:uri="2a6c6581-5816-4834-9ce9-3d5d3369796b"/>
    <ds:schemaRef ds:uri="e7ab74db-4238-406f-8cb3-c3fd899d47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3EC452-5DD7-4E00-B1B3-1BE808B23149}">
  <ds:schemaRefs>
    <ds:schemaRef ds:uri="2a6c6581-5816-4834-9ce9-3d5d3369796b"/>
    <ds:schemaRef ds:uri="e7ab74db-4238-406f-8cb3-c3fd899d474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revision>1</cp:revision>
  <dcterms:created xsi:type="dcterms:W3CDTF">2024-12-02T21:15:35Z</dcterms:created>
  <dcterms:modified xsi:type="dcterms:W3CDTF">2026-01-16T02:52:33Z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0x010100B201D280CC1A3048B2747D95AEE83B38</vt:lpwstr>
  </property>
  <property fmtid="{D5CDD505-2E9C-101B-9397-08002B2CF9AE}" pid="3" name="MediaServiceImageTags">
    <vt:lpwstr/>
  </property>
</Properties>
</file>